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4" r:id="rId1"/>
  </p:sldMasterIdLst>
  <p:sldIdLst>
    <p:sldId id="256" r:id="rId2"/>
    <p:sldId id="257" r:id="rId3"/>
    <p:sldId id="273" r:id="rId4"/>
    <p:sldId id="277" r:id="rId5"/>
    <p:sldId id="258" r:id="rId6"/>
    <p:sldId id="267" r:id="rId7"/>
    <p:sldId id="275" r:id="rId8"/>
    <p:sldId id="274" r:id="rId9"/>
    <p:sldId id="261" r:id="rId10"/>
    <p:sldId id="262" r:id="rId11"/>
    <p:sldId id="272" r:id="rId12"/>
    <p:sldId id="271" r:id="rId13"/>
    <p:sldId id="270" r:id="rId14"/>
    <p:sldId id="263" r:id="rId15"/>
    <p:sldId id="264" r:id="rId16"/>
    <p:sldId id="265" r:id="rId17"/>
    <p:sldId id="266" r:id="rId18"/>
    <p:sldId id="269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88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528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28550614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8372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353171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5985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6713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77565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86835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1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47390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8962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677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7077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AF01C9D0-290A-4C0E-8950-1342B7D4948E}" type="datetimeFigureOut">
              <a:rPr lang="en-US" smtClean="0"/>
              <a:pPr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0710E143-D3C2-4594-AE7A-F95DFC8444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9854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A7FqETDkxTk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n7NwPG_PzKI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924" y="1391682"/>
            <a:ext cx="4707128" cy="745181"/>
          </a:xfrm>
        </p:spPr>
        <p:txBody>
          <a:bodyPr>
            <a:normAutofit/>
          </a:bodyPr>
          <a:lstStyle/>
          <a:p>
            <a:r>
              <a:rPr lang="sr-Cyrl-RS" sz="4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4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Лабуд</a:t>
            </a:r>
            <a:endParaRPr lang="en-US" sz="4400" i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03924" y="2727241"/>
            <a:ext cx="3602228" cy="533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МЕСЕЧНИ БИЛТЕН</a:t>
            </a:r>
            <a:endParaRPr lang="en-US" sz="2400" b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052" y="1114941"/>
            <a:ext cx="5697052" cy="4984921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603924" y="4687072"/>
            <a:ext cx="4707128" cy="14127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ОКТОБАР</a:t>
            </a:r>
            <a:endParaRPr lang="sr-Cyrl-RS" sz="2800" b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2025.</a:t>
            </a:r>
          </a:p>
        </p:txBody>
      </p:sp>
    </p:spTree>
    <p:extLst>
      <p:ext uri="{BB962C8B-B14F-4D97-AF65-F5344CB8AC3E}">
        <p14:creationId xmlns="" xmlns:p14="http://schemas.microsoft.com/office/powerpoint/2010/main" val="1457362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28138" y="5405966"/>
            <a:ext cx="5943600" cy="1096434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solidFill>
                  <a:schemeClr val="accent1">
                    <a:lumMod val="20000"/>
                    <a:lumOff val="80000"/>
                  </a:schemeClr>
                </a:solidFill>
                <a:hlinkClick r:id="rId2"/>
              </a:rPr>
              <a:t>          Дечија </a:t>
            </a:r>
            <a:r>
              <a:rPr lang="sr-Cyrl-RS" sz="24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2"/>
              </a:rPr>
              <a:t>недеља у нашем вртићу</a:t>
            </a:r>
            <a:endParaRPr lang="en-US" sz="2400" dirty="0">
              <a:solidFill>
                <a:schemeClr val="accent1">
                  <a:lumMod val="20000"/>
                  <a:lumOff val="80000"/>
                </a:schemeClr>
              </a:solidFill>
              <a:hlinkClick r:id="rId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100" y="491066"/>
            <a:ext cx="5738989" cy="4304242"/>
          </a:xfrm>
          <a:prstGeom prst="rect">
            <a:avLst/>
          </a:prstGeom>
        </p:spPr>
      </p:pic>
      <p:pic>
        <p:nvPicPr>
          <p:cNvPr id="8" name="Picture 7">
            <a:hlinkClick r:id="rId2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90" y="3420532"/>
            <a:ext cx="2393951" cy="31919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90" y="491067"/>
            <a:ext cx="4282310" cy="27915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4381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200848"/>
            <a:ext cx="9692640" cy="722346"/>
          </a:xfrm>
        </p:spPr>
        <p:txBody>
          <a:bodyPr>
            <a:normAutofit/>
          </a:bodyPr>
          <a:lstStyle/>
          <a:p>
            <a:r>
              <a:rPr lang="sr-Cyrl-RS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Имам право ...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7648430141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3163" y="1037493"/>
            <a:ext cx="3685260" cy="5609492"/>
          </a:xfrm>
        </p:spPr>
      </p:pic>
      <p:pic>
        <p:nvPicPr>
          <p:cNvPr id="5" name="Picture 4" descr="17648430141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2531" y="439615"/>
            <a:ext cx="6699738" cy="3226777"/>
          </a:xfrm>
          <a:prstGeom prst="rect">
            <a:avLst/>
          </a:prstGeom>
        </p:spPr>
      </p:pic>
      <p:pic>
        <p:nvPicPr>
          <p:cNvPr id="6" name="Picture 5" descr="17648430141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57700" y="3824654"/>
            <a:ext cx="6682152" cy="292783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476161"/>
          </a:xfrm>
        </p:spPr>
        <p:txBody>
          <a:bodyPr>
            <a:noAutofit/>
          </a:bodyPr>
          <a:lstStyle/>
          <a:p>
            <a:r>
              <a:rPr lang="sr-Cyrl-RS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Моћ игре...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7648430141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9615" y="800100"/>
            <a:ext cx="5134708" cy="5890846"/>
          </a:xfrm>
        </p:spPr>
      </p:pic>
      <p:pic>
        <p:nvPicPr>
          <p:cNvPr id="5" name="Picture 4" descr="17648430141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1715" y="290145"/>
            <a:ext cx="5019942" cy="63744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hlinkClick r:id="rId2"/>
          </p:cNvPr>
          <p:cNvSpPr txBox="1">
            <a:spLocks/>
          </p:cNvSpPr>
          <p:nvPr/>
        </p:nvSpPr>
        <p:spPr>
          <a:xfrm>
            <a:off x="1048092" y="5989170"/>
            <a:ext cx="9962808" cy="5332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3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Дечија недеља – </a:t>
            </a:r>
            <a:r>
              <a:rPr lang="sr-Cyrl-RS" sz="32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Њено величанство књига</a:t>
            </a:r>
            <a:endParaRPr lang="en-US" sz="3200" i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24" y="146740"/>
            <a:ext cx="7079134" cy="5216438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048092" y="5455942"/>
            <a:ext cx="7282997" cy="5332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Дечији песник са децом, родитељима, васпитачима и стручним сарадницима вртића</a:t>
            </a:r>
            <a:endParaRPr lang="en-US" sz="24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6424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457201" y="5406940"/>
            <a:ext cx="11069514" cy="10803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36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Представник вртића </a:t>
            </a:r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такмичењу деце  рецитатора одржаном у вртићу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Бисери.</a:t>
            </a:r>
            <a:endParaRPr lang="en-US" sz="2400" i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5" y="1213338"/>
            <a:ext cx="3490545" cy="4281854"/>
          </a:xfrm>
          <a:prstGeom prst="rect">
            <a:avLst/>
          </a:prstGeom>
        </p:spPr>
      </p:pic>
      <p:pic>
        <p:nvPicPr>
          <p:cNvPr id="6" name="Content Placeholder 5" descr="Snimak ekrana 2025-11-10 2115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9" y="1169376"/>
            <a:ext cx="6611816" cy="43785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77108" y="263769"/>
            <a:ext cx="8352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Лете, лете лепе речи </a:t>
            </a:r>
            <a:endParaRPr lang="en-US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985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846" y="0"/>
            <a:ext cx="4641362" cy="3267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868" y="3015762"/>
            <a:ext cx="4616613" cy="3613638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660400" y="6242538"/>
            <a:ext cx="6451600" cy="6154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Хуманитарни дечији вашар</a:t>
            </a:r>
            <a:endParaRPr lang="en-US" sz="24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38" y="114300"/>
            <a:ext cx="6021753" cy="62049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2017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54" y="262393"/>
            <a:ext cx="10920046" cy="1428929"/>
          </a:xfrm>
        </p:spPr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Чаробњак из Оза</a:t>
            </a:r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,представа за децу и васпитаче вас.гр.у год.пред полазак у школу вртић</a:t>
            </a:r>
            <a:r>
              <a:rPr lang="sr-Cyrl-RS" sz="2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Лабуд  </a:t>
            </a:r>
            <a:endParaRPr lang="en-US" sz="2400" b="0" i="1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11-09 10410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3046" y="1784838"/>
            <a:ext cx="4791808" cy="4843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1-09 1042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9485" y="1709642"/>
            <a:ext cx="4694752" cy="48230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567117" y="5697415"/>
            <a:ext cx="7705124" cy="8352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Дневни </a:t>
            </a:r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излети у Рибарској Бањи</a:t>
            </a:r>
            <a:endParaRPr lang="en-US" sz="24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701" y="326940"/>
            <a:ext cx="5761680" cy="52649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360485"/>
            <a:ext cx="4622800" cy="51962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6056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29" y="568411"/>
            <a:ext cx="5284573" cy="39634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19" y="568411"/>
            <a:ext cx="5284573" cy="3963430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981676" y="5249048"/>
            <a:ext cx="10250616" cy="790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стручног </a:t>
            </a:r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усавршавања практичара вртића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Лабуд </a:t>
            </a:r>
            <a:endParaRPr lang="en-US" sz="3600" i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8029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108" y="262393"/>
            <a:ext cx="10814538" cy="1428929"/>
          </a:xfrm>
        </p:spPr>
        <p:txBody>
          <a:bodyPr>
            <a:normAutofit/>
          </a:bodyPr>
          <a:lstStyle/>
          <a:p>
            <a:pPr algn="ctr"/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Ванредна седница Васпитно-образовног већа ПУ </a:t>
            </a:r>
            <a: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Ната Вељковић</a:t>
            </a:r>
            <a:b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28.10.2025. године</a:t>
            </a:r>
            <a:endParaRPr lang="en-US" sz="2400" b="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11-08 22104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1" y="1811215"/>
            <a:ext cx="4404946" cy="4351338"/>
          </a:xfrm>
          <a:prstGeom prst="rect">
            <a:avLst/>
          </a:prstGeom>
        </p:spPr>
      </p:pic>
      <p:pic>
        <p:nvPicPr>
          <p:cNvPr id="5" name="Picture 4" descr="Snimak ekrana 2025-11-08 22085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835" y="1884376"/>
            <a:ext cx="4778327" cy="453736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стручних сарадника и приправника у вртићу </a:t>
            </a:r>
            <a: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Звончић </a:t>
            </a:r>
            <a:b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07.10.2025. године</a:t>
            </a:r>
            <a:endParaRPr lang="en-US" sz="2400" b="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73"/>
          <a:stretch/>
        </p:blipFill>
        <p:spPr>
          <a:xfrm>
            <a:off x="847452" y="1767254"/>
            <a:ext cx="4612571" cy="4739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941"/>
          <a:stretch/>
        </p:blipFill>
        <p:spPr>
          <a:xfrm>
            <a:off x="5591907" y="1763734"/>
            <a:ext cx="5345723" cy="477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281354"/>
            <a:ext cx="11069515" cy="1178169"/>
          </a:xfrm>
        </p:spPr>
        <p:txBody>
          <a:bodyPr>
            <a:normAutofit/>
          </a:bodyPr>
          <a:lstStyle/>
          <a:p>
            <a:pPr algn="ctr"/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Састанак Тима за информационо комуникационе технологије у вртићу</a:t>
            </a:r>
            <a:b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sr-Cyrl-RS" sz="2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,летописци у размени искустава  о претходном раду  28.10.2025. године</a:t>
            </a:r>
            <a:endParaRPr lang="en-US" sz="2400" b="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438" y="1828799"/>
            <a:ext cx="8651631" cy="4721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>
            <a:spLocks/>
          </p:cNvSpPr>
          <p:nvPr/>
        </p:nvSpPr>
        <p:spPr>
          <a:xfrm>
            <a:off x="649244" y="5412259"/>
            <a:ext cx="10447124" cy="11986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Растемо заједно у комшилуку – Деца, васпитачи и стручни сарадници вртића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Лабуд </a:t>
            </a:r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корисници Центра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Дуга</a:t>
            </a:r>
            <a:endParaRPr lang="en-US" sz="24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44" y="234778"/>
            <a:ext cx="2827123" cy="5075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865" y="272561"/>
            <a:ext cx="4053017" cy="50643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80" y="234777"/>
            <a:ext cx="3530943" cy="51109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5763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5" y="1400944"/>
            <a:ext cx="4234250" cy="3175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980" y="2160887"/>
            <a:ext cx="3220993" cy="24157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958" y="634827"/>
            <a:ext cx="2956354" cy="3941805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510745" y="5320443"/>
            <a:ext cx="10448324" cy="7906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Једно од места за учење и истраживање деце и васпитача у блиском окружењу вртића </a:t>
            </a:r>
            <a:r>
              <a:rPr lang="sr-Cyrl-RS" sz="28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Лабуд</a:t>
            </a:r>
            <a:endParaRPr lang="en-US" sz="2800" i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2889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17" y="98854"/>
            <a:ext cx="5432854" cy="40746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623" y="98854"/>
            <a:ext cx="4085968" cy="3064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623" y="3197311"/>
            <a:ext cx="4102442" cy="3076832"/>
          </a:xfrm>
          <a:prstGeom prst="rect">
            <a:avLst/>
          </a:prstGeom>
        </p:spPr>
      </p:pic>
      <p:sp>
        <p:nvSpPr>
          <p:cNvPr id="10" name="Subtitle 2"/>
          <p:cNvSpPr txBox="1">
            <a:spLocks/>
          </p:cNvSpPr>
          <p:nvPr/>
        </p:nvSpPr>
        <p:spPr>
          <a:xfrm>
            <a:off x="624017" y="5094932"/>
            <a:ext cx="6040552" cy="1179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Партнерство које се развија, деца </a:t>
            </a:r>
            <a:r>
              <a:rPr lang="sr-Cyrl-R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васпитачи </a:t>
            </a:r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лабораторији 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Хемијско </a:t>
            </a:r>
            <a:r>
              <a:rPr lang="sr-Cyrl-RS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технолошкој </a:t>
            </a:r>
            <a:r>
              <a:rPr lang="sr-Cyrl-RS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школе.</a:t>
            </a:r>
            <a:endParaRPr lang="sr-Cyrl-RS" sz="2400" i="1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18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448408" y="5033148"/>
            <a:ext cx="6286500" cy="1179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Поштовање правила у саобраћају на делу.</a:t>
            </a:r>
            <a:endParaRPr lang="sr-Cyrl-RS" sz="24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741" y="370703"/>
            <a:ext cx="4146701" cy="5933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45" y="370703"/>
            <a:ext cx="5387754" cy="3956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697414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981144" y="5486400"/>
            <a:ext cx="10229047" cy="8371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None/>
              <a:defRPr sz="2200" kern="1200" spc="30" baseline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r-Cyrl-R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Посвећеност у заједничком раду,током активности у реализацији пројекта </a:t>
            </a:r>
            <a:r>
              <a:rPr lang="sr-Cyrl-RS" sz="28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endParaRPr lang="sr-Cyrl-RS" sz="28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69" y="710421"/>
            <a:ext cx="5630561" cy="4222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28" y="612873"/>
            <a:ext cx="4380311" cy="4214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930485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648430141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2031" y="246185"/>
            <a:ext cx="10700237" cy="6611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D70D5E"/>
      </a:accent2>
      <a:accent3>
        <a:srgbClr val="98037E"/>
      </a:accent3>
      <a:accent4>
        <a:srgbClr val="68027D"/>
      </a:accent4>
      <a:accent5>
        <a:srgbClr val="095ACA"/>
      </a:accent5>
      <a:accent6>
        <a:srgbClr val="063597"/>
      </a:accent6>
      <a:hlink>
        <a:srgbClr val="17BBFD"/>
      </a:hlink>
      <a:folHlink>
        <a:srgbClr val="FF79C2"/>
      </a:folHlink>
    </a:clrScheme>
    <a:fontScheme name="View">
      <a:maj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iew" id="{BA0EB5A6-F2D4-4F82-977B-64ADEE4A2A69}" vid="{23C5FE65-18CC-4A65-9EBC-B05E331504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155</TotalTime>
  <Words>167</Words>
  <Application>Microsoft Office PowerPoint</Application>
  <PresentationFormat>Custom</PresentationFormat>
  <Paragraphs>23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View</vt:lpstr>
      <vt:lpstr>Slide 1</vt:lpstr>
      <vt:lpstr>Slide 2</vt:lpstr>
      <vt:lpstr>Имам право ...</vt:lpstr>
      <vt:lpstr>Моћ игре...</vt:lpstr>
      <vt:lpstr>Slide 5</vt:lpstr>
      <vt:lpstr>Slide 6</vt:lpstr>
      <vt:lpstr>Slide 7</vt:lpstr>
      <vt:lpstr>Чаробњак из Оза,представа за децу и васпитаче вас.гр.у год.пред полазак у школу вртића Лабуд  </vt:lpstr>
      <vt:lpstr>Slide 9</vt:lpstr>
      <vt:lpstr>Slide 10</vt:lpstr>
      <vt:lpstr>Ванредна седница Васпитно-образовног већа ПУ Ната Вељковић 28.10.2025. године</vt:lpstr>
      <vt:lpstr>Састанак стручних сарадника и приправника у вртићу Звончић   07.10.2025. године</vt:lpstr>
      <vt:lpstr>Састанак Тима за информационо комуникационе технологије у вртићу Невен,летописци у размени искустава  о претходном раду  28.10.2025. године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NN</cp:lastModifiedBy>
  <cp:revision>27</cp:revision>
  <dcterms:created xsi:type="dcterms:W3CDTF">2025-11-12T16:19:14Z</dcterms:created>
  <dcterms:modified xsi:type="dcterms:W3CDTF">2025-12-04T15:04:14Z</dcterms:modified>
</cp:coreProperties>
</file>