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98" r:id="rId5"/>
    <p:sldId id="299" r:id="rId6"/>
    <p:sldId id="268" r:id="rId7"/>
    <p:sldId id="259" r:id="rId8"/>
    <p:sldId id="258" r:id="rId9"/>
    <p:sldId id="297" r:id="rId10"/>
    <p:sldId id="261" r:id="rId11"/>
    <p:sldId id="262" r:id="rId12"/>
    <p:sldId id="263" r:id="rId13"/>
    <p:sldId id="265" r:id="rId14"/>
    <p:sldId id="266" r:id="rId15"/>
    <p:sldId id="267" r:id="rId16"/>
    <p:sldId id="306" r:id="rId17"/>
    <p:sldId id="271" r:id="rId18"/>
    <p:sldId id="296" r:id="rId19"/>
    <p:sldId id="269" r:id="rId20"/>
    <p:sldId id="270" r:id="rId21"/>
    <p:sldId id="305" r:id="rId22"/>
    <p:sldId id="272" r:id="rId23"/>
    <p:sldId id="273" r:id="rId24"/>
    <p:sldId id="274" r:id="rId25"/>
    <p:sldId id="275" r:id="rId26"/>
    <p:sldId id="278" r:id="rId27"/>
    <p:sldId id="280" r:id="rId28"/>
    <p:sldId id="281" r:id="rId29"/>
    <p:sldId id="282" r:id="rId30"/>
    <p:sldId id="283" r:id="rId31"/>
    <p:sldId id="284" r:id="rId32"/>
    <p:sldId id="285" r:id="rId33"/>
    <p:sldId id="301" r:id="rId34"/>
    <p:sldId id="302" r:id="rId35"/>
    <p:sldId id="286" r:id="rId36"/>
    <p:sldId id="276" r:id="rId37"/>
    <p:sldId id="277" r:id="rId38"/>
    <p:sldId id="287" r:id="rId39"/>
    <p:sldId id="288" r:id="rId40"/>
    <p:sldId id="300" r:id="rId41"/>
    <p:sldId id="303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716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30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562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914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943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591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52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11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668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282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29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19C9A-4020-4FA3-A516-D320E9E54A0E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02A17-BAA3-45D9-B18C-5D058F295F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469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SV5W-QHfI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DlafZG43nwc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BfoPo0DAy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bj2vgn_R-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51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7320" y="741363"/>
            <a:ext cx="9144000" cy="2387600"/>
          </a:xfrm>
        </p:spPr>
        <p:txBody>
          <a:bodyPr anchor="t"/>
          <a:lstStyle/>
          <a:p>
            <a:r>
              <a:rPr lang="sr-Latn-RS" sz="4000" dirty="0" smtClean="0"/>
              <a:t>Me</a:t>
            </a:r>
            <a:r>
              <a:rPr lang="sr-Cyrl-RS" sz="4000" dirty="0" smtClean="0"/>
              <a:t>сечни билтен</a:t>
            </a: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>Вртић „Колибри“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918459"/>
            <a:ext cx="9144000" cy="1655762"/>
          </a:xfrm>
        </p:spPr>
        <p:txBody>
          <a:bodyPr anchor="b"/>
          <a:lstStyle/>
          <a:p>
            <a:r>
              <a:rPr lang="sr-Cyrl-RS" dirty="0" smtClean="0"/>
              <a:t>Октобар</a:t>
            </a:r>
          </a:p>
          <a:p>
            <a:r>
              <a:rPr lang="sr-Cyrl-RS" dirty="0" smtClean="0"/>
              <a:t>2025.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76199" y="2306643"/>
            <a:ext cx="3618121" cy="342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8869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5080"/>
            <a:ext cx="12163494" cy="684292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7965"/>
            <a:ext cx="6934200" cy="412115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800" dirty="0" smtClean="0"/>
              <a:t>Дечија недеља у вртићу „Колибри“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3042" y="726272"/>
            <a:ext cx="4258938" cy="5948848"/>
          </a:xfrm>
        </p:spPr>
      </p:pic>
    </p:spTree>
    <p:extLst>
      <p:ext uri="{BB962C8B-B14F-4D97-AF65-F5344CB8AC3E}">
        <p14:creationId xmlns:p14="http://schemas.microsoft.com/office/powerpoint/2010/main" xmlns="" val="7464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636"/>
            <a:ext cx="12192000" cy="6868636"/>
          </a:xfrm>
        </p:spPr>
      </p:pic>
      <p:pic>
        <p:nvPicPr>
          <p:cNvPr id="17" name="Content Placeholder 1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720" y="1726724"/>
            <a:ext cx="5318760" cy="3989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0260" y="1726724"/>
            <a:ext cx="5212080" cy="3909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/>
          <p:nvPr/>
        </p:nvSpPr>
        <p:spPr>
          <a:xfrm>
            <a:off x="1952625" y="411024"/>
            <a:ext cx="8622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„Играли смо се некада“, сарадња са породицом</a:t>
            </a:r>
          </a:p>
          <a:p>
            <a:pPr algn="ctr"/>
            <a:r>
              <a:rPr lang="sr-Cyrl-RS" sz="2400" dirty="0" smtClean="0">
                <a:latin typeface="+mj-lt"/>
              </a:rPr>
              <a:t> Баке и деке у нашем вртићу говоре о играма њиховог детињства</a:t>
            </a:r>
            <a:endParaRPr lang="en-US" sz="2400" dirty="0">
              <a:latin typeface="+mj-lt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ПОНЕДЕЉАК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07310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7920" y="277019"/>
            <a:ext cx="7909560" cy="884555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/>
              <a:t>„Сокови некад и сад“, сарадња са породицом</a:t>
            </a:r>
            <a:br>
              <a:rPr lang="sr-Cyrl-RS" sz="2400" dirty="0" smtClean="0"/>
            </a:br>
            <a:r>
              <a:rPr lang="sr-Cyrl-RS" sz="2400" dirty="0" smtClean="0"/>
              <a:t>Заједно са бакама цедимо воће и правимо сокове њиховог детињства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6320" y="1439545"/>
            <a:ext cx="4842669" cy="4842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960" y="1438592"/>
            <a:ext cx="4160520" cy="4843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ПОНЕДЕЉАК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19314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7419" y="432276"/>
            <a:ext cx="8183880" cy="1101011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„Чиме су се деца играла некад“</a:t>
            </a:r>
            <a:br>
              <a:rPr lang="sr-Cyrl-RS" sz="2400" dirty="0" smtClean="0"/>
            </a:br>
            <a:r>
              <a:rPr lang="sr-Cyrl-RS" sz="2400" dirty="0" smtClean="0"/>
              <a:t>играмо се природним материјалима игара којих су се играла деца некад.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668" y="1965563"/>
            <a:ext cx="3263503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8130" y="1888252"/>
            <a:ext cx="3288030" cy="438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5119" y="1624092"/>
            <a:ext cx="3486150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УТОРАК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189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2400" y="0"/>
            <a:ext cx="123444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8821" y="137163"/>
            <a:ext cx="6111240" cy="1173480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„Имам прав</a:t>
            </a:r>
            <a:r>
              <a:rPr lang="sr-Latn-RS" sz="2400" dirty="0" smtClean="0"/>
              <a:t>a</a:t>
            </a:r>
            <a:r>
              <a:rPr lang="sr-Cyrl-RS" sz="2400" dirty="0" smtClean="0"/>
              <a:t>...“ Буквар дечијих права</a:t>
            </a:r>
            <a:br>
              <a:rPr lang="sr-Cyrl-RS" sz="2400" dirty="0" smtClean="0"/>
            </a:br>
            <a:r>
              <a:rPr lang="sr-Cyrl-RS" sz="2400" dirty="0" smtClean="0"/>
              <a:t>Учимо на шта све имамо права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470" r="8235"/>
          <a:stretch/>
        </p:blipFill>
        <p:spPr>
          <a:xfrm>
            <a:off x="381000" y="1569720"/>
            <a:ext cx="7574281" cy="4746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111" b="19778"/>
          <a:stretch/>
        </p:blipFill>
        <p:spPr>
          <a:xfrm>
            <a:off x="8244840" y="594361"/>
            <a:ext cx="3086100" cy="3916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СРЕДА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8049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762" y="0"/>
            <a:ext cx="12222762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4080" y="182960"/>
            <a:ext cx="8900160" cy="1325563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„Имам права да се играм и имам играчке, да учим, да једем, да имам одговарајућу гардеробу, да идем код лекара када сам болестан/болесна...“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8221" y="1691482"/>
            <a:ext cx="5181600" cy="4297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6171" y="1691482"/>
            <a:ext cx="5730240" cy="4297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СРЕДА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07703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081"/>
            <a:ext cx="12192000" cy="684291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0973" y="402591"/>
            <a:ext cx="7908312" cy="8693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„Сва деца света имају права да буду срећна“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36" b="21824"/>
          <a:stretch/>
        </p:blipFill>
        <p:spPr>
          <a:xfrm>
            <a:off x="769313" y="1453975"/>
            <a:ext cx="3703320" cy="4787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128" b="34339"/>
          <a:stretch/>
        </p:blipFill>
        <p:spPr>
          <a:xfrm>
            <a:off x="4641828" y="1453975"/>
            <a:ext cx="5887457" cy="4787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СРЕДА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24950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1720" y="127317"/>
            <a:ext cx="7025640" cy="1246347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„Имам прав</a:t>
            </a:r>
            <a:r>
              <a:rPr lang="sr-Latn-RS" sz="2400" dirty="0" smtClean="0"/>
              <a:t>a</a:t>
            </a:r>
            <a:r>
              <a:rPr lang="sr-Cyrl-RS" sz="2400" dirty="0" smtClean="0"/>
              <a:t> на другарство“</a:t>
            </a:r>
            <a:br>
              <a:rPr lang="sr-Cyrl-RS" sz="2400" dirty="0" smtClean="0"/>
            </a:br>
            <a:r>
              <a:rPr lang="sr-Cyrl-RS" sz="2400" dirty="0" smtClean="0"/>
              <a:t>Деца ППП „Вук Караџић“ направили су срце другарства и поклонили га другарима из вртића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7328" y="1248410"/>
            <a:ext cx="4039672" cy="538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537" b="15913"/>
          <a:stretch/>
        </p:blipFill>
        <p:spPr>
          <a:xfrm>
            <a:off x="514847" y="1597024"/>
            <a:ext cx="5398273" cy="4956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СРЕДА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03480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2680" y="225563"/>
            <a:ext cx="7208520" cy="1090323"/>
          </a:xfrm>
        </p:spPr>
        <p:txBody>
          <a:bodyPr>
            <a:normAutofit/>
          </a:bodyPr>
          <a:lstStyle/>
          <a:p>
            <a:pPr algn="r"/>
            <a:r>
              <a:rPr lang="sr-Cyrl-RS" sz="2400" dirty="0" smtClean="0"/>
              <a:t>Радионица за децу и родитеље „Моја играчка“</a:t>
            </a:r>
            <a:br>
              <a:rPr lang="sr-Cyrl-RS" sz="2400" dirty="0" smtClean="0"/>
            </a:br>
            <a:r>
              <a:rPr lang="sr-Cyrl-RS" sz="2400" dirty="0" smtClean="0"/>
              <a:t>реализатори:  Наташа Михајловић</a:t>
            </a:r>
            <a:br>
              <a:rPr lang="sr-Cyrl-RS" sz="2400" dirty="0" smtClean="0"/>
            </a:br>
            <a:r>
              <a:rPr lang="sr-Cyrl-RS" sz="2400" dirty="0" smtClean="0"/>
              <a:t>Ивана Бићанин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9240" y="1315886"/>
            <a:ext cx="8656319" cy="5275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50976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240" y="2348217"/>
            <a:ext cx="5181600" cy="3885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146" b="10576"/>
          <a:stretch/>
        </p:blipFill>
        <p:spPr>
          <a:xfrm>
            <a:off x="5974080" y="442001"/>
            <a:ext cx="5257800" cy="4571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58837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0" y="523220"/>
            <a:ext cx="8336280" cy="1186657"/>
          </a:xfrm>
        </p:spPr>
        <p:txBody>
          <a:bodyPr>
            <a:normAutofit fontScale="90000"/>
          </a:bodyPr>
          <a:lstStyle/>
          <a:p>
            <a:pPr algn="r"/>
            <a:r>
              <a:rPr lang="sr-Cyrl-RS" sz="2400" dirty="0" smtClean="0"/>
              <a:t>Радионица за децу и родитеље у оквиру Клуба љубитеља науке и уметности „Боје јесени“</a:t>
            </a:r>
            <a:br>
              <a:rPr lang="sr-Cyrl-RS" sz="2400" dirty="0" smtClean="0"/>
            </a:br>
            <a:r>
              <a:rPr lang="sr-Cyrl-RS" sz="2400" dirty="0" smtClean="0"/>
              <a:t>Реализатори: Љиљана Маринковић</a:t>
            </a:r>
            <a:br>
              <a:rPr lang="sr-Cyrl-RS" sz="2400" dirty="0" smtClean="0"/>
            </a:br>
            <a:r>
              <a:rPr lang="sr-Cyrl-RS" sz="2400" dirty="0" smtClean="0"/>
              <a:t>Ивана Вулићевић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1861185"/>
            <a:ext cx="6111240" cy="4550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3640" y="1861185"/>
            <a:ext cx="5730240" cy="4550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24546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3620" y="379741"/>
            <a:ext cx="7940040" cy="1143635"/>
          </a:xfrm>
        </p:spPr>
        <p:txBody>
          <a:bodyPr>
            <a:normAutofit fontScale="90000"/>
          </a:bodyPr>
          <a:lstStyle/>
          <a:p>
            <a:pPr algn="r"/>
            <a:r>
              <a:rPr lang="sr-Cyrl-RS" sz="2400" dirty="0" smtClean="0"/>
              <a:t>Радионица за децу и родитеље у оквиру Клуба љубитеља науке и уметности „Моја играчка“</a:t>
            </a:r>
            <a:br>
              <a:rPr lang="sr-Cyrl-RS" sz="2400" dirty="0" smtClean="0"/>
            </a:br>
            <a:r>
              <a:rPr lang="sr-Cyrl-RS" sz="2400" dirty="0" smtClean="0"/>
              <a:t>Реализатори: Љиљана Кезуновић</a:t>
            </a:r>
            <a:br>
              <a:rPr lang="sr-Cyrl-RS" sz="2400" dirty="0" smtClean="0"/>
            </a:br>
            <a:r>
              <a:rPr lang="sr-Cyrl-RS" sz="2400" dirty="0" smtClean="0"/>
              <a:t>Ивана Шароњић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178191" y="1039711"/>
            <a:ext cx="4215710" cy="5619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54" r="19697"/>
          <a:stretch/>
        </p:blipFill>
        <p:spPr>
          <a:xfrm>
            <a:off x="6096000" y="1706255"/>
            <a:ext cx="5654040" cy="4251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46900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r="20991"/>
          <a:stretch/>
        </p:blipFill>
        <p:spPr>
          <a:xfrm>
            <a:off x="6096000" y="529383"/>
            <a:ext cx="5730240" cy="3845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03" r="20303"/>
          <a:stretch/>
        </p:blipFill>
        <p:spPr>
          <a:xfrm>
            <a:off x="640080" y="2377107"/>
            <a:ext cx="5273040" cy="3995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22687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7860" y="1158240"/>
            <a:ext cx="8336280" cy="516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ЧЕТВРТАК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40454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1283"/>
          </a:xfrm>
        </p:spPr>
        <p:txBody>
          <a:bodyPr>
            <a:noAutofit/>
          </a:bodyPr>
          <a:lstStyle/>
          <a:p>
            <a:pPr algn="r"/>
            <a:r>
              <a:rPr lang="sr-Cyrl-RS" sz="2800" b="1" dirty="0" smtClean="0"/>
              <a:t>ЧЕТВРТАК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endParaRPr lang="en-US" sz="2800" b="1" dirty="0"/>
          </a:p>
        </p:txBody>
      </p:sp>
      <p:pic>
        <p:nvPicPr>
          <p:cNvPr id="6" name="Content Placeholder 5" descr="Snimak ekrana 2025-11-10 211521.pn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91546" y="1492897"/>
            <a:ext cx="10703767" cy="4627983"/>
          </a:xfrm>
        </p:spPr>
      </p:pic>
      <p:sp>
        <p:nvSpPr>
          <p:cNvPr id="7" name="TextBox 6"/>
          <p:cNvSpPr txBox="1"/>
          <p:nvPr/>
        </p:nvSpPr>
        <p:spPr>
          <a:xfrm>
            <a:off x="886408" y="867747"/>
            <a:ext cx="729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/>
              <a:t>Лете,лете,лепе речи </a:t>
            </a:r>
            <a:endParaRPr lang="en-US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880" y="31433"/>
            <a:ext cx="8915400" cy="1218247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Хуманитарни вашар у оквиру Дечије недеље 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888" b="34889"/>
          <a:stretch/>
        </p:blipFill>
        <p:spPr>
          <a:xfrm>
            <a:off x="5193886" y="1630681"/>
            <a:ext cx="6585341" cy="4718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123" y="1630680"/>
            <a:ext cx="4846320" cy="4846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1"/>
          <p:cNvSpPr txBox="1"/>
          <p:nvPr/>
        </p:nvSpPr>
        <p:spPr>
          <a:xfrm>
            <a:off x="8793480" y="0"/>
            <a:ext cx="3398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800" dirty="0" smtClean="0"/>
              <a:t>ПЕТАК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90097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280" y="131208"/>
            <a:ext cx="8854440" cy="960755"/>
          </a:xfrm>
        </p:spPr>
        <p:txBody>
          <a:bodyPr>
            <a:noAutofit/>
          </a:bodyPr>
          <a:lstStyle/>
          <a:p>
            <a:r>
              <a:rPr lang="sr-Cyrl-RS" sz="2400" dirty="0" smtClean="0"/>
              <a:t>Новац прикупљен на вашару уплаћен је као донација за Дејана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5225" y="1933893"/>
            <a:ext cx="4011389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4080" y="1027906"/>
            <a:ext cx="4221480" cy="562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74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sr-Cyrl-RS" sz="2400" dirty="0" smtClean="0"/>
              <a:t>Састанак стручних сарадника и приправника</a:t>
            </a:r>
            <a:br>
              <a:rPr lang="sr-Cyrl-RS" sz="2400" dirty="0" smtClean="0"/>
            </a:br>
            <a:r>
              <a:rPr lang="sr-Cyrl-RS" sz="2400" dirty="0" smtClean="0"/>
              <a:t>Вртић „Звончић“</a:t>
            </a:r>
            <a:br>
              <a:rPr lang="sr-Cyrl-RS" sz="2400" dirty="0" smtClean="0"/>
            </a:br>
            <a:r>
              <a:rPr lang="sr-Cyrl-RS" sz="2400" dirty="0" smtClean="0"/>
              <a:t>07.10.2025. године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941"/>
          <a:stretch/>
        </p:blipFill>
        <p:spPr>
          <a:xfrm>
            <a:off x="6310157" y="1763734"/>
            <a:ext cx="5333203" cy="3330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73"/>
          <a:stretch/>
        </p:blipFill>
        <p:spPr>
          <a:xfrm>
            <a:off x="411480" y="2990182"/>
            <a:ext cx="5684520" cy="3517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76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481806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sr-Cyrl-RS" sz="2400" dirty="0" smtClean="0"/>
              <a:t>Трибина „Срећно дете, срећу ствара...“</a:t>
            </a:r>
            <a:br>
              <a:rPr lang="sr-Cyrl-RS" sz="2400" dirty="0" smtClean="0"/>
            </a:br>
            <a:r>
              <a:rPr lang="sr-Cyrl-RS" sz="2400" dirty="0" smtClean="0"/>
              <a:t>Реализатор трибине Милица Стаменковић, мастер психолог и породични психотерапеут</a:t>
            </a:r>
            <a:br>
              <a:rPr lang="sr-Cyrl-RS" sz="2400" dirty="0" smtClean="0"/>
            </a:br>
            <a:r>
              <a:rPr lang="sr-Cyrl-RS" sz="2400" dirty="0" smtClean="0"/>
              <a:t>Вртић „Звончић“</a:t>
            </a:r>
            <a:br>
              <a:rPr lang="sr-Cyrl-RS" sz="2400" dirty="0" smtClean="0"/>
            </a:br>
            <a:r>
              <a:rPr lang="sr-Cyrl-RS" sz="2400" dirty="0" smtClean="0"/>
              <a:t>07.10.2025. године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7618" y="2001900"/>
            <a:ext cx="8764622" cy="4292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2035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2006283"/>
            <a:ext cx="9144000" cy="2387600"/>
          </a:xfrm>
        </p:spPr>
        <p:txBody>
          <a:bodyPr>
            <a:normAutofit/>
          </a:bodyPr>
          <a:lstStyle/>
          <a:p>
            <a:r>
              <a:rPr lang="sr-Cyrl-RS" sz="4800" dirty="0" smtClean="0"/>
              <a:t>У нашем вртићу, </a:t>
            </a:r>
            <a:r>
              <a:rPr lang="sr-Cyrl-RS" sz="4800" smtClean="0"/>
              <a:t>током октобра, </a:t>
            </a:r>
            <a:r>
              <a:rPr lang="sr-Cyrl-RS" sz="4800" dirty="0" smtClean="0"/>
              <a:t>је било још много активности од којих наводимо неколико...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xmlns="" val="228143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79" y="90726"/>
            <a:ext cx="8991601" cy="8915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Активности физичког вежбања у функцији очувања здравља </a:t>
            </a:r>
            <a:r>
              <a:rPr lang="ru-RU" sz="2400" dirty="0" smtClean="0"/>
              <a:t>деце</a:t>
            </a:r>
            <a:br>
              <a:rPr lang="ru-RU" sz="2400" dirty="0" smtClean="0"/>
            </a:br>
            <a:r>
              <a:rPr lang="ru-RU" sz="2400" dirty="0" smtClean="0"/>
              <a:t>«Мале здраве навике»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581"/>
          <a:stretch/>
        </p:blipFill>
        <p:spPr>
          <a:xfrm>
            <a:off x="5748829" y="1928097"/>
            <a:ext cx="6126480" cy="4221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12" r="9394"/>
          <a:stretch/>
        </p:blipFill>
        <p:spPr>
          <a:xfrm>
            <a:off x="408131" y="1964451"/>
            <a:ext cx="5340698" cy="4149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1989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Спортске активности у школи поводом Дана менталног здравља, у организацији Јавног здравља, служба патронаже.</a:t>
            </a:r>
            <a:endParaRPr lang="en-US" sz="24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4731" y="1916112"/>
            <a:ext cx="4351338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2160" y="1916112"/>
            <a:ext cx="4312920" cy="4312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2513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334169"/>
            <a:ext cx="9951720" cy="1206215"/>
          </a:xfrm>
        </p:spPr>
        <p:txBody>
          <a:bodyPr>
            <a:noAutofit/>
          </a:bodyPr>
          <a:lstStyle/>
          <a:p>
            <a:pPr algn="r"/>
            <a:r>
              <a:rPr lang="sr-Cyrl-RS" sz="2400" dirty="0" smtClean="0"/>
              <a:t>Трибина „Градитељи мира, градитељи породице“</a:t>
            </a:r>
            <a:br>
              <a:rPr lang="sr-Cyrl-RS" sz="2400" dirty="0" smtClean="0"/>
            </a:br>
            <a:r>
              <a:rPr lang="sr-Cyrl-RS" sz="2400" dirty="0" smtClean="0"/>
              <a:t>Реализатори:  стручни сарадници ПУ „Ната Вељковић“</a:t>
            </a:r>
            <a:br>
              <a:rPr lang="sr-Cyrl-RS" sz="2400" dirty="0" smtClean="0"/>
            </a:br>
            <a:r>
              <a:rPr lang="sr-Cyrl-RS" sz="2400" dirty="0" smtClean="0"/>
              <a:t>помоћник министра за бригу  о породици и демографију Радош Пејовић</a:t>
            </a:r>
            <a:br>
              <a:rPr lang="sr-Cyrl-RS" sz="2400" dirty="0" smtClean="0"/>
            </a:br>
            <a:r>
              <a:rPr lang="sr-Cyrl-RS" sz="2400" dirty="0" smtClean="0"/>
              <a:t>10.10.2025. године</a:t>
            </a:r>
            <a:br>
              <a:rPr lang="sr-Cyrl-RS" sz="2400" dirty="0" smtClean="0"/>
            </a:b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www.youtube.com/watch?v=iSV5W-QHfI4</a:t>
            </a:r>
            <a:r>
              <a:rPr lang="sr-Cyrl-RS" sz="2400" dirty="0" smtClean="0"/>
              <a:t> 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3020" y="1874552"/>
            <a:ext cx="9585960" cy="4313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6972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93307"/>
            <a:ext cx="8671560" cy="615503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Очување безбедности и превенција насиља</a:t>
            </a:r>
            <a:br>
              <a:rPr lang="sr-Cyrl-RS" sz="2400" dirty="0" smtClean="0"/>
            </a:br>
            <a:r>
              <a:rPr lang="sr-Cyrl-RS" sz="2400" dirty="0" smtClean="0"/>
              <a:t>„Полицајци – јунаци који нам пружају безбедност и сигурност“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889" b="14445"/>
          <a:stretch/>
        </p:blipFill>
        <p:spPr>
          <a:xfrm rot="5400000">
            <a:off x="3223592" y="-410467"/>
            <a:ext cx="5318098" cy="858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3417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8300" y="398541"/>
            <a:ext cx="8915400" cy="1170465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Сарадња са локалном заједницом</a:t>
            </a:r>
            <a:br>
              <a:rPr lang="sr-Cyrl-RS" sz="2400" dirty="0" smtClean="0"/>
            </a:br>
            <a:r>
              <a:rPr lang="sr-Cyrl-RS" sz="2400" dirty="0" smtClean="0"/>
              <a:t>Посета деце ППП вртића „Колибри“ ОШ „Вук Караџић“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3182" y="1967546"/>
            <a:ext cx="4351338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923413"/>
            <a:ext cx="4395471" cy="4395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8917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0" y="312418"/>
            <a:ext cx="7787640" cy="779463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Новоформирана просторна целина у радној соби средње вртићке групе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716325"/>
            <a:ext cx="5181600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091881"/>
            <a:ext cx="5318760" cy="3989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57200" y="5602525"/>
            <a:ext cx="518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Истражујемо светлост </a:t>
            </a:r>
            <a:endParaRPr lang="en-US" sz="24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89320" y="5002360"/>
            <a:ext cx="518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Светлост нам помаже да лакше цртамо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523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080" y="1435744"/>
            <a:ext cx="5257800" cy="4790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122"/>
          <a:stretch/>
        </p:blipFill>
        <p:spPr>
          <a:xfrm>
            <a:off x="6094875" y="1435744"/>
            <a:ext cx="5549609" cy="4790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920240" y="487040"/>
            <a:ext cx="8945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Уз помоћ светлости истражујемо свет облика и боја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70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728"/>
          <a:stretch/>
        </p:blipFill>
        <p:spPr>
          <a:xfrm>
            <a:off x="6027420" y="1762868"/>
            <a:ext cx="4770120" cy="4752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686"/>
          <a:stretch/>
        </p:blipFill>
        <p:spPr>
          <a:xfrm>
            <a:off x="1249680" y="1762868"/>
            <a:ext cx="4465320" cy="4813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2823210" y="301673"/>
            <a:ext cx="8641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Коришћењем дигиталне технологије контролишемо боју светла којом светли светлећа кутија што изазива зачудност и знатижељу деце</a:t>
            </a:r>
          </a:p>
        </p:txBody>
      </p:sp>
    </p:spTree>
    <p:extLst>
      <p:ext uri="{BB962C8B-B14F-4D97-AF65-F5344CB8AC3E}">
        <p14:creationId xmlns:p14="http://schemas.microsoft.com/office/powerpoint/2010/main" xmlns="" val="14500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2240" y="227965"/>
            <a:ext cx="7193280" cy="4883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Излет до вртића „Јеленко“, Рибарска Бања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846" y="1501934"/>
            <a:ext cx="5010309" cy="5010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887730"/>
            <a:ext cx="5623560" cy="4217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5932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2968" y="873443"/>
            <a:ext cx="4359712" cy="5812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445"/>
          <a:stretch/>
        </p:blipFill>
        <p:spPr>
          <a:xfrm>
            <a:off x="6202680" y="960518"/>
            <a:ext cx="4145280" cy="5725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82240" y="227965"/>
            <a:ext cx="7193280" cy="4883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Излет до вртића „Јеленко“, Рибарска Бања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09050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923" y="782478"/>
            <a:ext cx="4335542" cy="5780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0768" y="817720"/>
            <a:ext cx="4309111" cy="5745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82240" y="227965"/>
            <a:ext cx="7193280" cy="4883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Излет до вртића „Јеленко“, Рибарска Бања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05126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У оквиру еколошке активности „Месец здраве хране“</a:t>
            </a:r>
            <a:br>
              <a:rPr lang="sr-Cyrl-RS" sz="2400" dirty="0" smtClean="0"/>
            </a:br>
            <a:r>
              <a:rPr lang="sr-Cyrl-RS" sz="2400" dirty="0" smtClean="0"/>
              <a:t>правили смо пирамиду здраве исхране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09800" y="1325563"/>
            <a:ext cx="7772399" cy="56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36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20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95500"/>
            <a:ext cx="10515600" cy="808355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У оквиру еколошке активности „Месец здраве хране“</a:t>
            </a:r>
            <a:br>
              <a:rPr lang="sr-Cyrl-RS" sz="2400" dirty="0" smtClean="0"/>
            </a:br>
            <a:r>
              <a:rPr lang="sr-Cyrl-RS" sz="2400" dirty="0" smtClean="0"/>
              <a:t>правили смо слике воћа од рециклажног материјала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217464" y="-506730"/>
            <a:ext cx="5665629" cy="8686799"/>
          </a:xfrm>
        </p:spPr>
      </p:pic>
    </p:spTree>
    <p:extLst>
      <p:ext uri="{BB962C8B-B14F-4D97-AF65-F5344CB8AC3E}">
        <p14:creationId xmlns:p14="http://schemas.microsoft.com/office/powerpoint/2010/main" xmlns="" val="173530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7472" y="167641"/>
            <a:ext cx="8403848" cy="154767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Деца ППП „Вук Караџић“ у дворишту вртића реализовала су причу „Чаробњак из Оза“</a:t>
            </a:r>
            <a:br>
              <a:rPr lang="sr-Cyrl-RS" sz="2400" dirty="0" smtClean="0"/>
            </a:br>
            <a:r>
              <a:rPr lang="sr-Cyrl-RS" sz="2400" dirty="0" smtClean="0"/>
              <a:t/>
            </a:r>
            <a:br>
              <a:rPr lang="sr-Cyrl-RS" sz="2400" dirty="0" smtClean="0"/>
            </a:br>
            <a:r>
              <a:rPr lang="sr-Cyrl-RS" sz="2400" dirty="0" smtClean="0"/>
              <a:t>Видео представе је на следећем линку </a:t>
            </a:r>
            <a:r>
              <a:rPr lang="sr-Cyrl-RS" sz="2400" dirty="0" smtClean="0">
                <a:hlinkClick r:id="rId2"/>
              </a:rPr>
              <a:t>"Чаробњак из Оза"</a:t>
            </a:r>
            <a:endParaRPr lang="en-US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444" b="35333"/>
          <a:stretch/>
        </p:blipFill>
        <p:spPr>
          <a:xfrm>
            <a:off x="2748022" y="1715316"/>
            <a:ext cx="6695956" cy="4796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8320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8840" y="136416"/>
            <a:ext cx="9204960" cy="79152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Сарадња родитеља са вртићем у оквиру октобра месеца се огледала и кроз донације вртићу „Колибри“: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2060" y="882968"/>
            <a:ext cx="9707880" cy="5059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870960" y="5942648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j-lt"/>
              </a:rPr>
              <a:t>Као донацију радна соба је добила нове завесе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2432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645" y="1717302"/>
            <a:ext cx="4586390" cy="4790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63115" y="1807884"/>
            <a:ext cx="5890685" cy="4609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48840" y="575252"/>
            <a:ext cx="9204960" cy="79152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Кроз донацију родитеља вртићу „Колибри“, вртић је добио нова врата на дечијем тоалету и нове славине на дечијим лавабоима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79320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3120" y="510700"/>
            <a:ext cx="9220200" cy="549275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Састанак Тима за информационо комуникационе технологије, летописци у размени </a:t>
            </a:r>
            <a:r>
              <a:rPr lang="sr-Cyrl-RS" sz="2400" smtClean="0"/>
              <a:t>искустава  о </a:t>
            </a:r>
            <a:r>
              <a:rPr lang="sr-Cyrl-RS" sz="2400" dirty="0" smtClean="0"/>
              <a:t>претходном раду</a:t>
            </a:r>
            <a:br>
              <a:rPr lang="sr-Cyrl-RS" sz="2400" dirty="0" smtClean="0"/>
            </a:br>
            <a:r>
              <a:rPr lang="sr-Cyrl-RS" sz="2400" dirty="0" smtClean="0"/>
              <a:t>28.10.2025. године</a:t>
            </a:r>
            <a:br>
              <a:rPr lang="sr-Cyrl-RS" sz="2400" dirty="0" smtClean="0"/>
            </a:b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www.youtube.com/watch?v=fBfoPo0DAys</a:t>
            </a:r>
            <a:r>
              <a:rPr lang="sr-Cyrl-RS" sz="2400" dirty="0" smtClean="0"/>
              <a:t>   </a:t>
            </a:r>
            <a:endParaRPr lang="en-US" sz="2400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03120" y="1440974"/>
            <a:ext cx="7772400" cy="5280660"/>
          </a:xfrm>
        </p:spPr>
      </p:pic>
    </p:spTree>
    <p:extLst>
      <p:ext uri="{BB962C8B-B14F-4D97-AF65-F5344CB8AC3E}">
        <p14:creationId xmlns:p14="http://schemas.microsoft.com/office/powerpoint/2010/main" xmlns="" val="257966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878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Ванредна седница Васпитно-образовног већа ПУ „Ната Вељковић“</a:t>
            </a:r>
            <a:br>
              <a:rPr lang="sr-Cyrl-RS" sz="2400" dirty="0" smtClean="0"/>
            </a:br>
            <a:r>
              <a:rPr lang="sr-Cyrl-RS" sz="2400" dirty="0" smtClean="0"/>
              <a:t>28.10.2025. године</a:t>
            </a:r>
            <a:br>
              <a:rPr lang="sr-Cyrl-RS" sz="2400" dirty="0" smtClean="0"/>
            </a:br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www.youtube.com/watch?v=bbj2vgn_R-s</a:t>
            </a:r>
            <a:r>
              <a:rPr lang="sr-Cyrl-RS" sz="2400" dirty="0" smtClean="0"/>
              <a:t> </a:t>
            </a:r>
            <a:endParaRPr lang="en-US" sz="2400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8360" y="1513364"/>
            <a:ext cx="7955280" cy="4949190"/>
          </a:xfrm>
        </p:spPr>
      </p:pic>
    </p:spTree>
    <p:extLst>
      <p:ext uri="{BB962C8B-B14F-4D97-AF65-F5344CB8AC3E}">
        <p14:creationId xmlns:p14="http://schemas.microsoft.com/office/powerpoint/2010/main" xmlns="" val="83270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5040" y="167005"/>
            <a:ext cx="8290560" cy="1250315"/>
          </a:xfrm>
        </p:spPr>
        <p:txBody>
          <a:bodyPr>
            <a:noAutofit/>
          </a:bodyPr>
          <a:lstStyle/>
          <a:p>
            <a:pPr algn="r"/>
            <a:r>
              <a:rPr lang="sr-Cyrl-RS" sz="2400" dirty="0" smtClean="0"/>
              <a:t>Заједница учења практичара вртића „Колибри“, „Голуб мира“ и „Бисери“ од 3 до 5,5 година </a:t>
            </a:r>
            <a:br>
              <a:rPr lang="sr-Cyrl-RS" sz="2400" dirty="0" smtClean="0"/>
            </a:br>
            <a:r>
              <a:rPr lang="sr-Cyrl-RS" sz="2400" dirty="0" smtClean="0"/>
              <a:t>Вртић „Бисери“</a:t>
            </a:r>
            <a:br>
              <a:rPr lang="sr-Cyrl-RS" sz="2400" dirty="0" smtClean="0"/>
            </a:br>
            <a:r>
              <a:rPr lang="sr-Cyrl-RS" sz="2400" dirty="0" smtClean="0"/>
              <a:t>29.10.2025. године.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090"/>
          <a:stretch/>
        </p:blipFill>
        <p:spPr>
          <a:xfrm>
            <a:off x="1653540" y="1471098"/>
            <a:ext cx="8724900" cy="4640142"/>
          </a:xfrm>
        </p:spPr>
      </p:pic>
    </p:spTree>
    <p:extLst>
      <p:ext uri="{BB962C8B-B14F-4D97-AF65-F5344CB8AC3E}">
        <p14:creationId xmlns:p14="http://schemas.microsoft.com/office/powerpoint/2010/main" xmlns="" val="181166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880" y="106680"/>
            <a:ext cx="9128760" cy="1325563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У оквиру месеца октобра, неки од пројеката су завршени и отпочети су нови, док за неким темама у оквиру пројеката интересовање расте тако да се они настављају и</a:t>
            </a:r>
            <a:r>
              <a:rPr lang="sr-Latn-RS" sz="2400" dirty="0" smtClean="0"/>
              <a:t> </a:t>
            </a:r>
            <a:r>
              <a:rPr lang="sr-Cyrl-RS" sz="2400" dirty="0" smtClean="0"/>
              <a:t>у октобру...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173480" y="2011680"/>
            <a:ext cx="9204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„Петлићи“, пројекат „Крени-стани“;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„Вук Караџић 1“, пројекат „Саобраћајац мој комшија“;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„Радозналци“, пројекат „Ципелице маштарице“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„Мали истраживачи“, пројекат „Бзз, ззз, Зуу, зуууу...“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„Пуж“, пројекат „Авантуре здраве хране“;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„Бубамара“, пројекат „Биљке – пријатељи за поштовање“;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„Пчелица“, пројекат „Земља играчака“;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„Паче“, пројекат „Горе лети птица, доле шета маца“;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„Врапче“, пројекат „Цртам, шара, рукама стварам“;</a:t>
            </a:r>
          </a:p>
          <a:p>
            <a:pPr marL="285750" indent="-285750">
              <a:buFontTx/>
              <a:buChar char="-"/>
            </a:pPr>
            <a:r>
              <a:rPr lang="sr-Cyrl-RS" sz="2400" dirty="0" smtClean="0">
                <a:latin typeface="+mj-lt"/>
              </a:rPr>
              <a:t>„Пиле“, пројекат „Шта то шушка“.</a:t>
            </a:r>
          </a:p>
        </p:txBody>
      </p:sp>
    </p:spTree>
    <p:extLst>
      <p:ext uri="{BB962C8B-B14F-4D97-AF65-F5344CB8AC3E}">
        <p14:creationId xmlns:p14="http://schemas.microsoft.com/office/powerpoint/2010/main" xmlns="" val="163516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8607</TotalTime>
  <Words>575</Words>
  <Application>Microsoft Office PowerPoint</Application>
  <PresentationFormat>Custom</PresentationFormat>
  <Paragraphs>69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Meсечни билтен Вртић „Колибри“</vt:lpstr>
      <vt:lpstr>Дечија недеља у вртићу „Колибри“</vt:lpstr>
      <vt:lpstr>Slide 3</vt:lpstr>
      <vt:lpstr>„Сокови некад и сад“, сарадња са породицом Заједно са бакама цедимо воће и правимо сокове њиховог детињства</vt:lpstr>
      <vt:lpstr>„Чиме су се деца играла некад“ играмо се природним материјалима игара којих су се играла деца некад.</vt:lpstr>
      <vt:lpstr>„Имам правa...“ Буквар дечијих права Учимо на шта све имамо права</vt:lpstr>
      <vt:lpstr>„Имам права да се играм и имам играчке, да учим, да једем, да имам одговарајућу гардеробу, да идем код лекара када сам болестан/болесна...“</vt:lpstr>
      <vt:lpstr>„Сва деца света имају права да буду срећна“</vt:lpstr>
      <vt:lpstr>„Имам правa на другарство“ Деца ППП „Вук Караџић“ направили су срце другарства и поклонили га другарима из вртића</vt:lpstr>
      <vt:lpstr>Радионица за децу и родитеље „Моја играчка“ реализатори:  Наташа Михајловић Ивана Бићанин</vt:lpstr>
      <vt:lpstr>Slide 11</vt:lpstr>
      <vt:lpstr>Радионица за децу и родитеље у оквиру Клуба љубитеља науке и уметности „Боје јесени“ Реализатори: Љиљана Маринковић Ивана Вулићевић</vt:lpstr>
      <vt:lpstr>Радионица за децу и родитеље у оквиру Клуба љубитеља науке и уметности „Моја играчка“ Реализатори: Љиљана Кезуновић Ивана Шароњић</vt:lpstr>
      <vt:lpstr>Slide 14</vt:lpstr>
      <vt:lpstr>Slide 15</vt:lpstr>
      <vt:lpstr>ЧЕТВРТАК </vt:lpstr>
      <vt:lpstr>Хуманитарни вашар у оквиру Дечије недеље </vt:lpstr>
      <vt:lpstr>Новац прикупљен на вашару уплаћен је као донација за Дејана</vt:lpstr>
      <vt:lpstr>Састанак стручних сарадника и приправника Вртић „Звончић“ 07.10.2025. године</vt:lpstr>
      <vt:lpstr>Трибина „Срећно дете, срећу ствара...“ Реализатор трибине Милица Стаменковић, мастер психолог и породични психотерапеут Вртић „Звончић“ 07.10.2025. године</vt:lpstr>
      <vt:lpstr>У нашем вртићу, током октобра, је било још много активности од којих наводимо неколико...</vt:lpstr>
      <vt:lpstr>Активности физичког вежбања у функцији очувања здравља деце «Мале здраве навике»</vt:lpstr>
      <vt:lpstr>Спортске активности у школи поводом Дана менталног здравља, у организацији Јавног здравља, служба патронаже.</vt:lpstr>
      <vt:lpstr>Трибина „Градитељи мира, градитељи породице“ Реализатори:  стручни сарадници ПУ „Ната Вељковић“ помоћник министра за бригу  о породици и демографију Радош Пејовић 10.10.2025. године https://www.youtube.com/watch?v=iSV5W-QHfI4 </vt:lpstr>
      <vt:lpstr>Очување безбедности и превенција насиља „Полицајци – јунаци који нам пружају безбедност и сигурност“</vt:lpstr>
      <vt:lpstr>Сарадња са локалном заједницом Посета деце ППП вртића „Колибри“ ОШ „Вук Караџић“</vt:lpstr>
      <vt:lpstr>Новоформирана просторна целина у радној соби средње вртићке групе</vt:lpstr>
      <vt:lpstr>Slide 28</vt:lpstr>
      <vt:lpstr>Slide 29</vt:lpstr>
      <vt:lpstr>Излет до вртића „Јеленко“, Рибарска Бања</vt:lpstr>
      <vt:lpstr>Излет до вртића „Јеленко“, Рибарска Бања</vt:lpstr>
      <vt:lpstr>Излет до вртића „Јеленко“, Рибарска Бања</vt:lpstr>
      <vt:lpstr>У оквиру еколошке активности „Месец здраве хране“ правили смо пирамиду здраве исхране</vt:lpstr>
      <vt:lpstr>У оквиру еколошке активности „Месец здраве хране“ правили смо слике воћа од рециклажног материјала</vt:lpstr>
      <vt:lpstr>Деца ППП „Вук Караџић“ у дворишту вртића реализовала су причу „Чаробњак из Оза“  Видео представе је на следећем линку "Чаробњак из Оза"</vt:lpstr>
      <vt:lpstr>Сарадња родитеља са вртићем у оквиру октобра месеца се огледала и кроз донације вртићу „Колибри“:</vt:lpstr>
      <vt:lpstr>Кроз донацију родитеља вртићу „Колибри“, вртић је добио нова врата на дечијем тоалету и нове славине на дечијим лавабоима</vt:lpstr>
      <vt:lpstr>Састанак Тима за информационо комуникационе технологије, летописци у размени искустава  о претходном раду 28.10.2025. године https://www.youtube.com/watch?v=fBfoPo0DAys   </vt:lpstr>
      <vt:lpstr>Ванредна седница Васпитно-образовног већа ПУ „Ната Вељковић“ 28.10.2025. године https://www.youtube.com/watch?v=bbj2vgn_R-s </vt:lpstr>
      <vt:lpstr>Заједница учења практичара вртића „Колибри“, „Голуб мира“ и „Бисери“ од 3 до 5,5 година  Вртић „Бисери“ 29.10.2025. године.</vt:lpstr>
      <vt:lpstr>У оквиру месеца октобра, неки од пројеката су завршени и отпочети су нови, док за неким темама у оквиру пројеката интересовање расте тако да се они настављају и у октобру...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Meсечни билтен Вртић „Колибри“</dc:title>
  <dc:creator>KORISNIK</dc:creator>
  <cp:lastModifiedBy>NN</cp:lastModifiedBy>
  <cp:revision>64</cp:revision>
  <dcterms:created xsi:type="dcterms:W3CDTF">2025-10-21T18:13:47Z</dcterms:created>
  <dcterms:modified xsi:type="dcterms:W3CDTF">2025-11-12T08:29:01Z</dcterms:modified>
</cp:coreProperties>
</file>