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</p:sldMasterIdLst>
  <p:sldIdLst>
    <p:sldId id="256" r:id="rId5"/>
    <p:sldId id="262" r:id="rId6"/>
    <p:sldId id="268" r:id="rId7"/>
    <p:sldId id="269" r:id="rId8"/>
    <p:sldId id="277" r:id="rId9"/>
    <p:sldId id="278" r:id="rId10"/>
    <p:sldId id="271" r:id="rId11"/>
    <p:sldId id="263" r:id="rId12"/>
    <p:sldId id="265" r:id="rId13"/>
    <p:sldId id="276" r:id="rId14"/>
    <p:sldId id="257" r:id="rId15"/>
    <p:sldId id="258" r:id="rId16"/>
    <p:sldId id="272" r:id="rId17"/>
    <p:sldId id="273" r:id="rId18"/>
    <p:sldId id="274" r:id="rId19"/>
    <p:sldId id="260" r:id="rId20"/>
    <p:sldId id="261" r:id="rId21"/>
    <p:sldId id="279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86" autoAdjust="0"/>
    <p:restoredTop sz="94660"/>
  </p:normalViewPr>
  <p:slideViewPr>
    <p:cSldViewPr>
      <p:cViewPr varScale="1">
        <p:scale>
          <a:sx n="82" d="100"/>
          <a:sy n="82" d="100"/>
        </p:scale>
        <p:origin x="-1512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542A4E4-0894-47A4-88E9-50899C0918CC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8A5C4D7-208F-45C3-A58F-F739CEC72E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shorts/giiykEwFgc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357166"/>
            <a:ext cx="7851648" cy="2428892"/>
          </a:xfrm>
        </p:spPr>
        <p:txBody>
          <a:bodyPr anchor="t">
            <a:noAutofit/>
          </a:bodyPr>
          <a:lstStyle/>
          <a:p>
            <a:pPr algn="ctr"/>
            <a:r>
              <a:rPr lang="sr-Cyrl-RS" sz="36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36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Владо Јурић”</a:t>
            </a:r>
            <a:br>
              <a:rPr lang="sr-Cyrl-RS" sz="3600" i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sr-Cyrl-RS" sz="3600" dirty="0" smtClean="0">
                <a:solidFill>
                  <a:schemeClr val="tx2"/>
                </a:solidFill>
              </a:rPr>
              <a:t/>
            </a:r>
            <a:br>
              <a:rPr lang="sr-Cyrl-RS" sz="3600" dirty="0" smtClean="0">
                <a:solidFill>
                  <a:schemeClr val="tx2"/>
                </a:solidFill>
              </a:rPr>
            </a:br>
            <a:r>
              <a:rPr lang="sr-Cyrl-RS" sz="3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МЕСЕЧНИ  БИЛТЕН</a:t>
            </a:r>
            <a:endParaRPr lang="en-US" sz="3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2357430"/>
            <a:ext cx="5929354" cy="3065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428860" y="5934670"/>
            <a:ext cx="4572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Октобар </a:t>
            </a:r>
          </a:p>
          <a:p>
            <a:pPr algn="ctr"/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2025. године</a:t>
            </a:r>
            <a:br>
              <a:rPr lang="sr-Cyrl-RS" b="1" dirty="0" smtClean="0"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b="1" dirty="0" smtClean="0">
                <a:effectLst/>
                <a:latin typeface="Times New Roman" pitchFamily="18" charset="0"/>
                <a:cs typeface="Times New Roman" pitchFamily="18" charset="0"/>
              </a:rPr>
              <a:t>У вртићу </a:t>
            </a:r>
            <a:r>
              <a:rPr lang="sr-Cyrl-RS" sz="2400" b="1" i="1" dirty="0" smtClean="0">
                <a:effectLst/>
                <a:latin typeface="Times New Roman" pitchFamily="18" charset="0"/>
                <a:cs typeface="Times New Roman" pitchFamily="18" charset="0"/>
              </a:rPr>
              <a:t>Владо Јурић</a:t>
            </a:r>
            <a:endParaRPr lang="en-US" sz="2400" b="1" i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Snimak ekrana 2025-09-27 171345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0" y="714356"/>
            <a:ext cx="4357718" cy="600079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nimak ekrana 2025-11-08 20510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1928802"/>
            <a:ext cx="6286544" cy="4643470"/>
          </a:xfrm>
        </p:spPr>
      </p:pic>
      <p:pic>
        <p:nvPicPr>
          <p:cNvPr id="5" name="Content Placeholder 3" descr="Snimak ekrana 2025-09-27 1713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00278" y="0"/>
            <a:ext cx="1343722" cy="189282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000232" y="714356"/>
            <a:ext cx="50006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Имам право</a:t>
            </a:r>
            <a:r>
              <a:rPr lang="sr-Latn-RS" b="1" dirty="0" smtClean="0">
                <a:latin typeface="Times New Roman" pitchFamily="18" charset="0"/>
                <a:cs typeface="Times New Roman" pitchFamily="18" charset="0"/>
              </a:rPr>
              <a:t>...</a:t>
            </a:r>
            <a:endParaRPr lang="sr-Cyrl-RS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nimak ekrana 2025-11-08 20504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785926"/>
            <a:ext cx="6675432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Snimak ekrana 2025-09-27 1713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00278" y="0"/>
            <a:ext cx="1343722" cy="1892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nimak ekrana 2025-11-09 002335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3429000"/>
            <a:ext cx="5715040" cy="3143272"/>
          </a:xfrm>
        </p:spPr>
      </p:pic>
      <p:pic>
        <p:nvPicPr>
          <p:cNvPr id="5" name="Picture 4" descr="Snimak ekrana 2025-11-09 00231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214290"/>
            <a:ext cx="5604903" cy="3071834"/>
          </a:xfrm>
          <a:prstGeom prst="rect">
            <a:avLst/>
          </a:prstGeom>
        </p:spPr>
      </p:pic>
      <p:pic>
        <p:nvPicPr>
          <p:cNvPr id="6" name="Content Placeholder 3" descr="Snimak ekrana 2025-09-27 1713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00278" y="0"/>
            <a:ext cx="1343722" cy="1892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6143644"/>
            <a:ext cx="7498080" cy="500066"/>
          </a:xfrm>
        </p:spPr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Њено величанство књига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Snimak ekrana 2025-11-09 002515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1567619"/>
            <a:ext cx="7499350" cy="4560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Snimak ekrana 2025-09-27 1713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00278" y="0"/>
            <a:ext cx="1343722" cy="1571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5643578"/>
            <a:ext cx="8429652" cy="1214422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Такмичење рецитатора Расинског округа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Лете, лете лепе речи,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Бисери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slike - vrtic\Slike oktobar\IMG-bd7cbcbe984013282c1e3652db5ccb9f-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6"/>
            <a:ext cx="6429420" cy="5000660"/>
          </a:xfrm>
          <a:prstGeom prst="rect">
            <a:avLst/>
          </a:prstGeom>
          <a:noFill/>
        </p:spPr>
      </p:pic>
      <p:pic>
        <p:nvPicPr>
          <p:cNvPr id="4" name="Content Placeholder 3" descr="Snimak ekrana 2025-09-27 1713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00278" y="0"/>
            <a:ext cx="1343722" cy="1892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nimak ekrana 2025-09-27 17134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00278" y="0"/>
            <a:ext cx="1343722" cy="1892826"/>
          </a:xfrm>
        </p:spPr>
      </p:pic>
      <p:sp>
        <p:nvSpPr>
          <p:cNvPr id="5" name="Rectangle 4"/>
          <p:cNvSpPr/>
          <p:nvPr/>
        </p:nvSpPr>
        <p:spPr>
          <a:xfrm>
            <a:off x="1142976" y="857233"/>
            <a:ext cx="65008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Породична игра </a:t>
            </a:r>
          </a:p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Snimak ekrana 2025-11-08 2054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1857364"/>
            <a:ext cx="7072362" cy="4268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Дечији вашар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3" descr="Snimak ekrana 2025-09-27 17134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92572" y="500042"/>
            <a:ext cx="1166422" cy="1357322"/>
          </a:xfrm>
        </p:spPr>
      </p:pic>
      <p:pic>
        <p:nvPicPr>
          <p:cNvPr id="7" name="Content Placeholder 6" descr="Snimak ekrana 2025-11-08 205209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87160" y="1935163"/>
            <a:ext cx="7169679" cy="4389437"/>
          </a:xfrm>
        </p:spPr>
      </p:pic>
      <p:pic>
        <p:nvPicPr>
          <p:cNvPr id="9" name="Content Placeholder 3" descr="Snimak ekrana 2025-09-27 1713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00278" y="0"/>
            <a:ext cx="1343722" cy="1892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r>
              <a:rPr lang="sr-Cyrl-BA" sz="2400" i="1" dirty="0" smtClean="0">
                <a:latin typeface="Times New Roman" pitchFamily="18" charset="0"/>
                <a:cs typeface="Times New Roman" pitchFamily="18" charset="0"/>
              </a:rPr>
              <a:t>Ч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аробњак из Оза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Snimak ekrana 2025-11-08 20495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4744" y="1857364"/>
            <a:ext cx="5143536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nimak ekrana 2025-11-08 02273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2214554"/>
            <a:ext cx="3500462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Content Placeholder 3" descr="Snimak ekrana 2025-09-27 171345.pn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7800278" y="0"/>
            <a:ext cx="1343722" cy="17144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4643446"/>
            <a:ext cx="7854696" cy="1752600"/>
          </a:xfrm>
        </p:spPr>
        <p:txBody>
          <a:bodyPr>
            <a:normAutofit/>
          </a:bodyPr>
          <a:lstStyle/>
          <a:p>
            <a:pPr algn="ctr"/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Хоризонтална размена практичара вртића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Владо Јурић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 вртића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Голуб мира.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slike - vrtic\Slike oktobar\IMG_720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821537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844" y="5500702"/>
            <a:ext cx="8786874" cy="1357298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Пример инспиративне праксе – стручно усавршавање на нивоу вртића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slike - vrtic\Slike oktobar\IMG-0ae7abf68b92f75008829ec8f713f38b-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57166"/>
            <a:ext cx="3714776" cy="4929222"/>
          </a:xfrm>
          <a:prstGeom prst="rect">
            <a:avLst/>
          </a:prstGeom>
          <a:noFill/>
        </p:spPr>
      </p:pic>
      <p:pic>
        <p:nvPicPr>
          <p:cNvPr id="2051" name="Picture 3" descr="C:\Users\user\Desktop\slike - vrtic\Slike oktobar\IMG-eaef103e349e9a0182d9b6cf4ae26896-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57166"/>
            <a:ext cx="3643338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nimak ekrana 2025-11-08 221046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57752" y="857232"/>
            <a:ext cx="3950208" cy="5286412"/>
          </a:xfrm>
        </p:spPr>
      </p:pic>
      <p:pic>
        <p:nvPicPr>
          <p:cNvPr id="6" name="Content Placeholder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857232"/>
            <a:ext cx="4572032" cy="52864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670" y="6357958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Седница Васпитно-образовног већа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5852" y="1142984"/>
            <a:ext cx="6463187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785918" y="5857892"/>
            <a:ext cx="535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Састанак Тима за ИКТ</a:t>
            </a:r>
          </a:p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Документовање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05;p30"/>
          <p:cNvPicPr preferRelativeResize="0">
            <a:picLocks noGrp="1"/>
          </p:cNvPicPr>
          <p:nvPr>
            <p:ph idx="1"/>
          </p:nvPr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4500562" y="1071546"/>
            <a:ext cx="4071966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9090"/>
          <a:stretch/>
        </p:blipFill>
        <p:spPr>
          <a:xfrm>
            <a:off x="214282" y="428604"/>
            <a:ext cx="4286249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928662" y="5500702"/>
            <a:ext cx="714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Заједница која учи</a:t>
            </a:r>
          </a:p>
          <a:p>
            <a:pPr lvl="0"/>
            <a:r>
              <a:rPr lang="ru-RU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Заједница учења 1. </a:t>
            </a:r>
          </a:p>
          <a:p>
            <a:pPr lvl="0"/>
            <a:r>
              <a:rPr lang="ru-RU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Вртићи: </a:t>
            </a:r>
            <a:r>
              <a:rPr lang="ru-RU" b="1" i="1" dirty="0" smtClean="0">
                <a:solidFill>
                  <a:schemeClr val="dk2"/>
                </a:solidFill>
                <a:latin typeface="Times New Roman" pitchFamily="18" charset="0"/>
                <a:ea typeface="Roboto"/>
                <a:cs typeface="Times New Roman" pitchFamily="18" charset="0"/>
                <a:sym typeface="Roboto"/>
              </a:rPr>
              <a:t>Бисери, Владо Јурић,Колибри и Голуб мира</a:t>
            </a:r>
            <a:endParaRPr lang="ru-RU" b="1" i="1" dirty="0">
              <a:solidFill>
                <a:schemeClr val="dk2"/>
              </a:solidFill>
              <a:latin typeface="Times New Roman" pitchFamily="18" charset="0"/>
              <a:ea typeface="Roboto"/>
              <a:cs typeface="Times New Roman" pitchFamily="18" charset="0"/>
              <a:sym typeface="Robo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5143512"/>
            <a:ext cx="7854696" cy="1500198"/>
          </a:xfrm>
        </p:spPr>
        <p:txBody>
          <a:bodyPr/>
          <a:lstStyle/>
          <a:p>
            <a:pPr algn="ctr"/>
            <a:endParaRPr lang="sr-Cyrl-RS" dirty="0" smtClean="0"/>
          </a:p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Истраживачке активности припремно мешовите вртићке групе на излету у Рибарској Бањи.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slike - vrtic\Slike oktobar\IMG-50c2573fc148bc64d71c6149b8530694-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357298"/>
            <a:ext cx="7858180" cy="414340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28662" y="642918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Остала  дешавања у вртићу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5214950"/>
            <a:ext cx="7854696" cy="1323972"/>
          </a:xfrm>
        </p:spPr>
        <p:txBody>
          <a:bodyPr>
            <a:normAutofit/>
          </a:bodyPr>
          <a:lstStyle/>
          <a:p>
            <a:pPr algn="ctr"/>
            <a:endParaRPr lang="sr-Cyrl-RS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Клуб љубитеља лопте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– Лопта, лоптица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slike - vrtic\Slike oktobar\IMG-c6c11cbfa812501fe59fc8fdf2c27a47-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52"/>
            <a:ext cx="4036247" cy="5357850"/>
          </a:xfrm>
          <a:prstGeom prst="rect">
            <a:avLst/>
          </a:prstGeom>
          <a:noFill/>
        </p:spPr>
      </p:pic>
      <p:pic>
        <p:nvPicPr>
          <p:cNvPr id="1028" name="Picture 4" descr="C:\Users\user\Desktop\slike - vrtic\Slike oktobar\IMG-f29f88df32ad35ee659e0a8ce06d2d8c-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42852"/>
            <a:ext cx="4000528" cy="550072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15082"/>
            <a:ext cx="8229600" cy="642918"/>
          </a:xfrm>
        </p:spPr>
        <p:txBody>
          <a:bodyPr>
            <a:normAutofit fontScale="90000"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Snimak ekrana 2025-11-09 00494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857232"/>
            <a:ext cx="4286280" cy="4786346"/>
          </a:xfrm>
        </p:spPr>
      </p:pic>
      <p:pic>
        <p:nvPicPr>
          <p:cNvPr id="5" name="Picture 4" descr="Snimak ekrana 2025-11-09 00492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142984"/>
            <a:ext cx="3786214" cy="447965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42910" y="5786454"/>
            <a:ext cx="7643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Клуб љубитеља науке и уметности.Деца,родитељи и васпитачи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https://www.youtube.com/shorts/giiykEwFgcg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558</TotalTime>
  <Words>115</Words>
  <Application>Microsoft Office PowerPoint</Application>
  <PresentationFormat>On-screen Show (4:3)</PresentationFormat>
  <Paragraphs>28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Flow</vt:lpstr>
      <vt:lpstr>Solstice</vt:lpstr>
      <vt:lpstr>1_Solstice</vt:lpstr>
      <vt:lpstr>2_Solstice</vt:lpstr>
      <vt:lpstr>Вртић Владо Јурић”  МЕСЕЧНИ  БИЛТЕН</vt:lpstr>
      <vt:lpstr> У вртићу Владо Јурић</vt:lpstr>
      <vt:lpstr>Slide 3</vt:lpstr>
      <vt:lpstr>Slide 4</vt:lpstr>
      <vt:lpstr>Slide 5</vt:lpstr>
      <vt:lpstr>Њено величанство књига </vt:lpstr>
      <vt:lpstr>Slide 7</vt:lpstr>
      <vt:lpstr>Slide 8</vt:lpstr>
      <vt:lpstr>Дечији вашар </vt:lpstr>
      <vt:lpstr>Чаробњак из Оза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NN</cp:lastModifiedBy>
  <cp:revision>39</cp:revision>
  <dcterms:created xsi:type="dcterms:W3CDTF">2025-10-29T08:19:23Z</dcterms:created>
  <dcterms:modified xsi:type="dcterms:W3CDTF">2025-11-12T08:30:56Z</dcterms:modified>
</cp:coreProperties>
</file>