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9" r:id="rId4"/>
    <p:sldId id="280" r:id="rId5"/>
    <p:sldId id="281" r:id="rId6"/>
    <p:sldId id="258" r:id="rId7"/>
    <p:sldId id="276" r:id="rId8"/>
    <p:sldId id="282" r:id="rId9"/>
    <p:sldId id="283" r:id="rId10"/>
    <p:sldId id="260" r:id="rId11"/>
    <p:sldId id="261" r:id="rId12"/>
    <p:sldId id="274" r:id="rId13"/>
    <p:sldId id="284" r:id="rId14"/>
    <p:sldId id="263" r:id="rId15"/>
    <p:sldId id="264" r:id="rId16"/>
    <p:sldId id="275" r:id="rId17"/>
    <p:sldId id="285" r:id="rId18"/>
    <p:sldId id="286" r:id="rId19"/>
    <p:sldId id="287" r:id="rId20"/>
    <p:sldId id="265" r:id="rId21"/>
    <p:sldId id="266" r:id="rId22"/>
    <p:sldId id="271" r:id="rId23"/>
    <p:sldId id="288" r:id="rId24"/>
    <p:sldId id="272" r:id="rId25"/>
    <p:sldId id="273" r:id="rId26"/>
    <p:sldId id="277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267CEE5-350B-41B8-8241-5D810F5971C6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E9805FA-D9C4-40A4-97FC-F0AEC4FDC3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3429000"/>
            <a:ext cx="6172200" cy="21336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4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Месечни билтен </a:t>
            </a:r>
            <a:br>
              <a:rPr lang="sr-Cyrl-RS" sz="4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Октобар </a:t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2025.</a:t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1447800"/>
            <a:ext cx="6172200" cy="1600200"/>
          </a:xfrm>
        </p:spPr>
        <p:txBody>
          <a:bodyPr>
            <a:normAutofit fontScale="85000" lnSpcReduction="20000"/>
          </a:bodyPr>
          <a:lstStyle/>
          <a:p>
            <a:endParaRPr lang="sr-Cyrl-RS" sz="4400" dirty="0" smtClean="0"/>
          </a:p>
          <a:p>
            <a:r>
              <a:rPr lang="sr-Cyrl-RS" sz="4400" dirty="0" smtClean="0">
                <a:solidFill>
                  <a:schemeClr val="accent1">
                    <a:lumMod val="50000"/>
                  </a:schemeClr>
                </a:solidFill>
              </a:rPr>
              <a:t>Вртић</a:t>
            </a:r>
          </a:p>
          <a:p>
            <a:r>
              <a:rPr lang="sr-Cyrl-RS" sz="4400" i="1" dirty="0" smtClean="0">
                <a:solidFill>
                  <a:schemeClr val="accent1">
                    <a:lumMod val="50000"/>
                  </a:schemeClr>
                </a:solidFill>
              </a:rPr>
              <a:t>Дечији клуб</a:t>
            </a:r>
            <a:endParaRPr lang="en-US" sz="44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09-27 171345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09800" y="1447800"/>
            <a:ext cx="4223589" cy="4648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0600" y="533400"/>
            <a:ext cx="647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Дечија недеља у вртићу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 клуб </a:t>
            </a:r>
            <a:endParaRPr lang="en-U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81000"/>
            <a:ext cx="7467600" cy="6092952"/>
          </a:xfrm>
        </p:spPr>
        <p:txBody>
          <a:bodyPr/>
          <a:lstStyle/>
          <a:p>
            <a:pPr>
              <a:buNone/>
            </a:pP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Буквар дечијих права  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09-27 1713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8400" y="457200"/>
            <a:ext cx="1099389" cy="1209914"/>
          </a:xfrm>
          <a:prstGeom prst="rect">
            <a:avLst/>
          </a:prstGeom>
        </p:spPr>
      </p:pic>
      <p:pic>
        <p:nvPicPr>
          <p:cNvPr id="5" name="Picture 4" descr="IMG-dd6d163f536a87cc2cbe6331d6e7d3e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828800"/>
            <a:ext cx="64770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85800"/>
            <a:ext cx="7467600" cy="5788152"/>
          </a:xfrm>
        </p:spPr>
        <p:txBody>
          <a:bodyPr/>
          <a:lstStyle/>
          <a:p>
            <a:pPr>
              <a:buNone/>
            </a:pP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Играмо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смејемо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заједно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стварамо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...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IMG-ab42b0da46a459e0e12c0add07cca9f9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19200"/>
            <a:ext cx="42672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027ad683a8b772f620100c78324b9cf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219200"/>
            <a:ext cx="3257550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828800" y="6400800"/>
            <a:ext cx="464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3">
                    <a:lumMod val="75000"/>
                  </a:schemeClr>
                </a:solidFill>
              </a:rPr>
              <a:t>У игри са бакама 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7467600" cy="5864352"/>
          </a:xfrm>
        </p:spPr>
        <p:txBody>
          <a:bodyPr/>
          <a:lstStyle/>
          <a:p>
            <a:pPr>
              <a:buNone/>
            </a:pP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Породична игра 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G-149dd7a73aada74f16dc826149477556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3886200"/>
            <a:ext cx="4038600" cy="2667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6237cecc64dfbd8ceb4b4744f1c3472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228600"/>
            <a:ext cx="4117536" cy="3627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d95870e420914303b3b95276226295b3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1447800"/>
            <a:ext cx="3276600" cy="4800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sr-Cyrl-R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IMG-524bc370d62ead5e25f41559277f978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2133600"/>
            <a:ext cx="3657600" cy="3657600"/>
          </a:xfrm>
          <a:prstGeom prst="rect">
            <a:avLst/>
          </a:prstGeom>
        </p:spPr>
      </p:pic>
      <p:pic>
        <p:nvPicPr>
          <p:cNvPr id="5" name="Picture 4" descr="IMG_11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219200"/>
            <a:ext cx="3810000" cy="3613785"/>
          </a:xfrm>
          <a:prstGeom prst="rect">
            <a:avLst/>
          </a:prstGeom>
        </p:spPr>
      </p:pic>
      <p:pic>
        <p:nvPicPr>
          <p:cNvPr id="6" name="Picture 5" descr="Snimak ekrana 2025-09-27 1713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2800" y="0"/>
            <a:ext cx="1676400" cy="1905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1000" y="685800"/>
            <a:ext cx="464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Посета </a:t>
            </a:r>
            <a:r>
              <a:rPr lang="sr-Cyrl-BA" b="1" dirty="0" smtClean="0">
                <a:solidFill>
                  <a:schemeClr val="accent1">
                    <a:lumMod val="50000"/>
                  </a:schemeClr>
                </a:solidFill>
              </a:rPr>
              <a:t>градоначелнику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Content Placeholder 3" descr="IMG_107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000" y="4953000"/>
            <a:ext cx="2743200" cy="1789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505200" y="60960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Књига на дар,аутори деца </a:t>
            </a:r>
            <a:r>
              <a:rPr lang="sr-Latn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васпитачи вас.гр.у години пред полазак у школу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3626723c392ddeb53b8c002ed83dc8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38200" y="838200"/>
            <a:ext cx="7086600" cy="4343400"/>
          </a:xfrm>
        </p:spPr>
      </p:pic>
      <p:sp>
        <p:nvSpPr>
          <p:cNvPr id="5" name="TextBox 4"/>
          <p:cNvSpPr txBox="1"/>
          <p:nvPr/>
        </p:nvSpPr>
        <p:spPr>
          <a:xfrm>
            <a:off x="1143000" y="5105400"/>
            <a:ext cx="662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Једно ново искуство у Дечијој недељи,вожња минибусом Установе при повратку из посете –Хвала киши !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457200"/>
            <a:ext cx="7696200" cy="6016752"/>
          </a:xfrm>
        </p:spPr>
        <p:txBody>
          <a:bodyPr/>
          <a:lstStyle/>
          <a:p>
            <a:pPr>
              <a:buNone/>
            </a:pP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Њено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величанство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књига</a:t>
            </a:r>
            <a:endParaRPr lang="en-US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/>
              <a:t> 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Content Placeholder 3" descr="IMG_10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600200"/>
            <a:ext cx="41148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66800" y="60960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Другарици на дар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5" descr="532720012_1272501631331445_1529427080794522896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209800"/>
            <a:ext cx="3124200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7467600" cy="5559552"/>
          </a:xfrm>
        </p:spPr>
        <p:txBody>
          <a:bodyPr/>
          <a:lstStyle/>
          <a:p>
            <a:pPr>
              <a:buNone/>
            </a:pP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Лете,лете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лепе</a:t>
            </a:r>
            <a:r>
              <a:rPr lang="en-U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речи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5" descr="Snimak ekrana 2025-11-10 2115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524000"/>
            <a:ext cx="7772400" cy="4627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07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5800" y="838200"/>
            <a:ext cx="7308154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sr-Cyrl-RS" dirty="0" smtClean="0"/>
          </a:p>
          <a:p>
            <a:endParaRPr lang="en-US" dirty="0"/>
          </a:p>
        </p:txBody>
      </p:sp>
      <p:pic>
        <p:nvPicPr>
          <p:cNvPr id="4" name="Picture 3" descr="IMG_05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2133600"/>
            <a:ext cx="4114800" cy="3276600"/>
          </a:xfrm>
          <a:prstGeom prst="rect">
            <a:avLst/>
          </a:prstGeom>
        </p:spPr>
      </p:pic>
      <p:pic>
        <p:nvPicPr>
          <p:cNvPr id="5" name="Picture 4" descr="IMG_0522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895850" y="1885950"/>
            <a:ext cx="3314700" cy="3657600"/>
          </a:xfrm>
          <a:prstGeom prst="rect">
            <a:avLst/>
          </a:prstGeo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04800" y="228600"/>
            <a:ext cx="6477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r-Cyrl-RS" sz="2400" b="1" i="1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Фестивал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дечијег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стваралаштва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6d9c9e9777c736693447e2546f5cb1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62000" y="1600201"/>
            <a:ext cx="7086600" cy="3886200"/>
          </a:xfrm>
        </p:spPr>
      </p:pic>
      <p:sp>
        <p:nvSpPr>
          <p:cNvPr id="6" name="TextBox 5"/>
          <p:cNvSpPr txBox="1"/>
          <p:nvPr/>
        </p:nvSpPr>
        <p:spPr>
          <a:xfrm>
            <a:off x="1676400" y="5867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Дечији вашар 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7467600" cy="5711952"/>
          </a:xfrm>
        </p:spPr>
        <p:txBody>
          <a:bodyPr/>
          <a:lstStyle/>
          <a:p>
            <a:pPr algn="ctr">
              <a:buNone/>
            </a:pPr>
            <a:endParaRPr lang="sr-Cyrl-R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sr-Cyrl-R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sr-Cyrl-R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sr-Cyrl-R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sr-Cyrl-RS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октобру месецу у вртићу Дечији клуб било је још много реализованих активности ,наводимо неке ...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9CE13AB4-2BA8-428D-A60B-7DC4D797956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5800" y="457200"/>
            <a:ext cx="7315200" cy="4724400"/>
          </a:xfrm>
        </p:spPr>
      </p:pic>
      <p:sp>
        <p:nvSpPr>
          <p:cNvPr id="5" name="TextBox 4"/>
          <p:cNvSpPr txBox="1"/>
          <p:nvPr/>
        </p:nvSpPr>
        <p:spPr>
          <a:xfrm>
            <a:off x="1371600" y="56388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Дружење,игра и учење на излету 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Рибарској Бањи 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7fd93c291367eb547b390830e93c38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3000" y="609600"/>
            <a:ext cx="6498167" cy="4873625"/>
          </a:xfrm>
        </p:spPr>
      </p:pic>
      <p:sp>
        <p:nvSpPr>
          <p:cNvPr id="6" name="TextBox 5"/>
          <p:cNvSpPr txBox="1"/>
          <p:nvPr/>
        </p:nvSpPr>
        <p:spPr>
          <a:xfrm>
            <a:off x="8382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Вас.гр.у години пред полазак у школу  са васпитачима је била учесник  Сајама спорта у Хали спортова Крушевац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013_173136-COLLAG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838200"/>
            <a:ext cx="6857999" cy="4873625"/>
          </a:xfrm>
        </p:spPr>
      </p:pic>
      <p:sp>
        <p:nvSpPr>
          <p:cNvPr id="5" name="TextBox 4"/>
          <p:cNvSpPr txBox="1"/>
          <p:nvPr/>
        </p:nvSpPr>
        <p:spPr>
          <a:xfrm>
            <a:off x="914400" y="5715000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Вас.гр .у години пред полазак у школу у Дедини и ђаци ОШ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Б.Радичевић 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заједно  у игри на спортско терену 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4572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 мали сајам спорта</a:t>
            </a:r>
            <a:endParaRPr lang="en-US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7467600" cy="5102352"/>
          </a:xfrm>
        </p:spPr>
        <p:txBody>
          <a:bodyPr/>
          <a:lstStyle/>
          <a:p>
            <a:pPr>
              <a:buNone/>
            </a:pP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Учешће родитеља ( јабуке из породичног воћњака)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IMG_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514600"/>
            <a:ext cx="3962400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09600" y="381000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Светски дан јабуке </a:t>
            </a:r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нашем вртићу 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3" descr="IMG_10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2590800"/>
            <a:ext cx="3810000" cy="3513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66800" y="640080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Вас.гр.у години пред полазак у школу и родитељи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08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838200"/>
            <a:ext cx="7467600" cy="52741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08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33400" y="990600"/>
            <a:ext cx="7467600" cy="43963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5791200"/>
            <a:ext cx="7467600" cy="68275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sr-Cyrl-RS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Учимо о јабуци,заједно пипремамо  сок  од јабуке ,</a:t>
            </a:r>
          </a:p>
          <a:p>
            <a:pPr algn="ctr">
              <a:buNone/>
            </a:pPr>
            <a:r>
              <a:rPr lang="sr-Cyrl-RS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деца  и васпитачи  старије вас.гр.</a:t>
            </a:r>
          </a:p>
          <a:p>
            <a:endParaRPr lang="en-US" dirty="0"/>
          </a:p>
        </p:txBody>
      </p:sp>
      <p:pic>
        <p:nvPicPr>
          <p:cNvPr id="4" name="Picture 3" descr="IMG_09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1828800"/>
            <a:ext cx="3857625" cy="3810000"/>
          </a:xfrm>
          <a:prstGeom prst="rect">
            <a:avLst/>
          </a:prstGeom>
        </p:spPr>
      </p:pic>
      <p:pic>
        <p:nvPicPr>
          <p:cNvPr id="5" name="Picture 4" descr="IMG_09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905000"/>
            <a:ext cx="34290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07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762000"/>
            <a:ext cx="4419600" cy="4572000"/>
          </a:xfrm>
        </p:spPr>
      </p:pic>
      <p:pic>
        <p:nvPicPr>
          <p:cNvPr id="5" name="Picture 4" descr="IMG_10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838200"/>
            <a:ext cx="3857625" cy="4495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200" y="5486400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Вас.гр .у години пред полазак у школу у Дедини,</a:t>
            </a:r>
          </a:p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обележила је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Светси дан јабуке  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5943600"/>
            <a:ext cx="6629400" cy="609600"/>
          </a:xfrm>
        </p:spPr>
        <p:txBody>
          <a:bodyPr>
            <a:noAutofit/>
          </a:bodyPr>
          <a:lstStyle/>
          <a:p>
            <a:r>
              <a:rPr lang="sr-Cyrl-RS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Дружење уз музику са Стефановим братом који нам показује кораке брејк денса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20251028_11574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828800" y="685800"/>
            <a:ext cx="4800600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05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2093912" y="1030288"/>
            <a:ext cx="4114800" cy="464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33400" y="5867400"/>
            <a:ext cx="762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Почетком октобра ,формирали смо литерарну просторну целину у заједничком простору нашег вртића у сарадњи са родитељима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022_1431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8599" y="609601"/>
            <a:ext cx="4572002" cy="4572000"/>
          </a:xfrm>
        </p:spPr>
      </p:pic>
      <p:pic>
        <p:nvPicPr>
          <p:cNvPr id="5" name="Picture 4" descr="20251022_110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381500" y="1104900"/>
            <a:ext cx="4572000" cy="3581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3400" y="55626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</a:rPr>
              <a:t>Учешће родитеља у куповини подлога за формирање кинестетичке просторне целине у јасленој вас.гр.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0000604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2400" y="685800"/>
            <a:ext cx="5105400" cy="4190999"/>
          </a:xfrm>
        </p:spPr>
      </p:pic>
      <p:pic>
        <p:nvPicPr>
          <p:cNvPr id="5" name="Picture 4" descr="IMG-ff7cc392fc0b67ca7c6e3bc2417aefdd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981700" y="38100"/>
            <a:ext cx="2057400" cy="3352800"/>
          </a:xfrm>
          <a:prstGeom prst="rect">
            <a:avLst/>
          </a:prstGeom>
        </p:spPr>
      </p:pic>
      <p:pic>
        <p:nvPicPr>
          <p:cNvPr id="6" name="Picture 5" descr="IMG202510271013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0" y="2971800"/>
            <a:ext cx="3352800" cy="19856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5257800"/>
            <a:ext cx="75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Вас.гр .у години пред полазак у школу у Дедини и васпитач  у сарадњи са  ђацима ОШ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Б.Радичевић  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заједно у обелешавању манифестације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Октобар,месец здраве хране 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9f914c8c58fe123fab5e282bfec8536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533400"/>
            <a:ext cx="7696200" cy="5940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248</TotalTime>
  <Words>261</Words>
  <Application>Microsoft Office PowerPoint</Application>
  <PresentationFormat>On-screen Show (4:3)</PresentationFormat>
  <Paragraphs>42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Oriel</vt:lpstr>
      <vt:lpstr> Месечни билтен  Октобар  2025.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Дружење уз музику са Стефановим братом који нам показује кораке брејк денса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 Veljkovic</dc:creator>
  <cp:lastModifiedBy>NN</cp:lastModifiedBy>
  <cp:revision>33</cp:revision>
  <dcterms:created xsi:type="dcterms:W3CDTF">2025-11-04T22:13:47Z</dcterms:created>
  <dcterms:modified xsi:type="dcterms:W3CDTF">2025-11-12T10:50:46Z</dcterms:modified>
</cp:coreProperties>
</file>