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70" r:id="rId9"/>
    <p:sldId id="271" r:id="rId10"/>
    <p:sldId id="272" r:id="rId11"/>
    <p:sldId id="273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150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48467">
            <a:off x="167672" y="2575408"/>
            <a:ext cx="3516640" cy="2424835"/>
            <a:chOff x="-10068" y="2615721"/>
            <a:chExt cx="5488038" cy="2838132"/>
          </a:xfrm>
        </p:grpSpPr>
        <p:sp>
          <p:nvSpPr>
            <p:cNvPr id="5" name="Freeform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" name="Freeform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" name="Freeform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" name="Freeform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Freeform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0" name="Group 39"/>
          <p:cNvGrpSpPr/>
          <p:nvPr/>
        </p:nvGrpSpPr>
        <p:grpSpPr>
          <a:xfrm rot="18988672">
            <a:off x="51417" y="189622"/>
            <a:ext cx="387923" cy="587584"/>
            <a:chOff x="11036616" y="1071278"/>
            <a:chExt cx="1030189" cy="1170315"/>
          </a:xfrm>
        </p:grpSpPr>
        <p:sp>
          <p:nvSpPr>
            <p:cNvPr id="41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9" name="Freeform 500"/>
          <p:cNvSpPr>
            <a:spLocks/>
          </p:cNvSpPr>
          <p:nvPr/>
        </p:nvSpPr>
        <p:spPr bwMode="auto">
          <a:xfrm>
            <a:off x="2463242" y="4664179"/>
            <a:ext cx="6677183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50" name="Group 49"/>
          <p:cNvGrpSpPr/>
          <p:nvPr/>
        </p:nvGrpSpPr>
        <p:grpSpPr>
          <a:xfrm>
            <a:off x="8575623" y="6542"/>
            <a:ext cx="509347" cy="712528"/>
            <a:chOff x="11231706" y="127529"/>
            <a:chExt cx="679129" cy="712528"/>
          </a:xfrm>
        </p:grpSpPr>
        <p:sp>
          <p:nvSpPr>
            <p:cNvPr id="51" name="Freeform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59" name="Freeform 413"/>
          <p:cNvSpPr>
            <a:spLocks/>
          </p:cNvSpPr>
          <p:nvPr/>
        </p:nvSpPr>
        <p:spPr bwMode="auto">
          <a:xfrm>
            <a:off x="-17524" y="3007512"/>
            <a:ext cx="9141714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0" name="Freeform 414"/>
          <p:cNvSpPr>
            <a:spLocks/>
          </p:cNvSpPr>
          <p:nvPr/>
        </p:nvSpPr>
        <p:spPr bwMode="auto">
          <a:xfrm>
            <a:off x="-17524" y="3324747"/>
            <a:ext cx="9141714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61" name="Group 5"/>
          <p:cNvGrpSpPr>
            <a:grpSpLocks noChangeAspect="1"/>
          </p:cNvGrpSpPr>
          <p:nvPr/>
        </p:nvGrpSpPr>
        <p:grpSpPr bwMode="auto">
          <a:xfrm>
            <a:off x="-1139" y="854146"/>
            <a:ext cx="1411106" cy="2341763"/>
            <a:chOff x="3000" y="1116"/>
            <a:chExt cx="1680" cy="2091"/>
          </a:xfrm>
        </p:grpSpPr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1" name="Group 33"/>
          <p:cNvGrpSpPr>
            <a:grpSpLocks noChangeAspect="1"/>
          </p:cNvGrpSpPr>
          <p:nvPr/>
        </p:nvGrpSpPr>
        <p:grpSpPr bwMode="auto">
          <a:xfrm>
            <a:off x="1286241" y="4544219"/>
            <a:ext cx="1404951" cy="2324202"/>
            <a:chOff x="3359" y="1523"/>
            <a:chExt cx="943" cy="1170"/>
          </a:xfrm>
        </p:grpSpPr>
        <p:sp>
          <p:nvSpPr>
            <p:cNvPr id="82" name="Freeform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7" name="Group 43"/>
          <p:cNvGrpSpPr>
            <a:grpSpLocks noChangeAspect="1"/>
          </p:cNvGrpSpPr>
          <p:nvPr/>
        </p:nvGrpSpPr>
        <p:grpSpPr bwMode="auto">
          <a:xfrm>
            <a:off x="876300" y="5011047"/>
            <a:ext cx="1122760" cy="1857375"/>
            <a:chOff x="3367" y="1523"/>
            <a:chExt cx="943" cy="1170"/>
          </a:xfrm>
        </p:grpSpPr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-16478" y="4350236"/>
            <a:ext cx="1272587" cy="2518186"/>
            <a:chOff x="-3496" y="4350236"/>
            <a:chExt cx="1696783" cy="2518186"/>
          </a:xfrm>
        </p:grpSpPr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9" name="Group 43"/>
          <p:cNvGrpSpPr>
            <a:grpSpLocks noChangeAspect="1"/>
          </p:cNvGrpSpPr>
          <p:nvPr/>
        </p:nvGrpSpPr>
        <p:grpSpPr bwMode="auto">
          <a:xfrm>
            <a:off x="2183502" y="4572471"/>
            <a:ext cx="1387874" cy="2295951"/>
            <a:chOff x="3367" y="1523"/>
            <a:chExt cx="943" cy="1170"/>
          </a:xfrm>
        </p:grpSpPr>
        <p:sp>
          <p:nvSpPr>
            <p:cNvPr id="100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6" name="Group 105"/>
          <p:cNvGrpSpPr/>
          <p:nvPr/>
        </p:nvGrpSpPr>
        <p:grpSpPr>
          <a:xfrm rot="1576354">
            <a:off x="8344344" y="2895976"/>
            <a:ext cx="772642" cy="1170315"/>
            <a:chOff x="11036616" y="1071278"/>
            <a:chExt cx="1030189" cy="1170315"/>
          </a:xfrm>
        </p:grpSpPr>
        <p:sp>
          <p:nvSpPr>
            <p:cNvPr id="107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5" name="Freeform 8"/>
          <p:cNvSpPr>
            <a:spLocks/>
          </p:cNvSpPr>
          <p:nvPr/>
        </p:nvSpPr>
        <p:spPr bwMode="auto">
          <a:xfrm>
            <a:off x="3031996" y="5351894"/>
            <a:ext cx="261938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6" name="Freeform 115"/>
          <p:cNvSpPr/>
          <p:nvPr/>
        </p:nvSpPr>
        <p:spPr>
          <a:xfrm>
            <a:off x="-21175" y="3533670"/>
            <a:ext cx="9104588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7" name="Group 116"/>
          <p:cNvGrpSpPr/>
          <p:nvPr/>
        </p:nvGrpSpPr>
        <p:grpSpPr>
          <a:xfrm rot="198573">
            <a:off x="899456" y="2684219"/>
            <a:ext cx="1616019" cy="1686565"/>
            <a:chOff x="1175948" y="2708421"/>
            <a:chExt cx="2159248" cy="1690131"/>
          </a:xfrm>
        </p:grpSpPr>
        <p:sp>
          <p:nvSpPr>
            <p:cNvPr id="118" name="Freeform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6" name="Group 5"/>
          <p:cNvGrpSpPr>
            <a:grpSpLocks noChangeAspect="1"/>
          </p:cNvGrpSpPr>
          <p:nvPr/>
        </p:nvGrpSpPr>
        <p:grpSpPr bwMode="auto">
          <a:xfrm>
            <a:off x="6875516" y="4138361"/>
            <a:ext cx="2267293" cy="2719639"/>
            <a:chOff x="2887" y="1286"/>
            <a:chExt cx="1903" cy="1712"/>
          </a:xfrm>
        </p:grpSpPr>
        <p:sp>
          <p:nvSpPr>
            <p:cNvPr id="147" name="Freeform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1" name="Group 64"/>
          <p:cNvGrpSpPr>
            <a:grpSpLocks noChangeAspect="1"/>
          </p:cNvGrpSpPr>
          <p:nvPr/>
        </p:nvGrpSpPr>
        <p:grpSpPr bwMode="auto">
          <a:xfrm rot="12827499" flipH="1">
            <a:off x="8520313" y="2338535"/>
            <a:ext cx="362814" cy="536662"/>
            <a:chOff x="2052" y="995"/>
            <a:chExt cx="768" cy="852"/>
          </a:xfrm>
        </p:grpSpPr>
        <p:sp>
          <p:nvSpPr>
            <p:cNvPr id="17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10966" y="165020"/>
            <a:ext cx="7020314" cy="226325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7497" y="2476917"/>
            <a:ext cx="5187252" cy="1771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11/2/2021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485900"/>
            <a:ext cx="6858001" cy="2933700"/>
          </a:xfrm>
        </p:spPr>
        <p:txBody>
          <a:bodyPr anchor="b">
            <a:normAutofit/>
          </a:bodyPr>
          <a:lstStyle>
            <a:lvl1pPr algn="l">
              <a:defRPr sz="5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10" y="4454034"/>
            <a:ext cx="6858000" cy="1184766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11/2/2021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/>
              <a:t> Page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6429" y="1485900"/>
            <a:ext cx="336042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2877" y="1485900"/>
            <a:ext cx="336042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 smtClean="0"/>
              <a:pPr/>
              <a:t>11/2/2021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/>
              <a:t> Page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429" y="1376018"/>
            <a:ext cx="336042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6429" y="2144114"/>
            <a:ext cx="336042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2877" y="1376018"/>
            <a:ext cx="336042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2877" y="2144114"/>
            <a:ext cx="336042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 smtClean="0"/>
              <a:pPr/>
              <a:t>11/2/2021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/>
              <a:t> Page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92"/>
          <p:cNvSpPr>
            <a:spLocks/>
          </p:cNvSpPr>
          <p:nvPr/>
        </p:nvSpPr>
        <p:spPr bwMode="auto">
          <a:xfrm>
            <a:off x="6482633" y="3888585"/>
            <a:ext cx="159761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Freeform 50"/>
          <p:cNvSpPr>
            <a:spLocks/>
          </p:cNvSpPr>
          <p:nvPr/>
        </p:nvSpPr>
        <p:spPr bwMode="auto">
          <a:xfrm>
            <a:off x="5085159" y="4191000"/>
            <a:ext cx="405747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-94" y="4572001"/>
            <a:ext cx="8561457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9" name="Group 69"/>
          <p:cNvGrpSpPr>
            <a:grpSpLocks noChangeAspect="1"/>
          </p:cNvGrpSpPr>
          <p:nvPr/>
        </p:nvGrpSpPr>
        <p:grpSpPr bwMode="auto">
          <a:xfrm flipH="1">
            <a:off x="7299178" y="958654"/>
            <a:ext cx="1050614" cy="4001744"/>
            <a:chOff x="3220" y="236"/>
            <a:chExt cx="1347" cy="3848"/>
          </a:xfrm>
        </p:grpSpPr>
        <p:sp>
          <p:nvSpPr>
            <p:cNvPr id="10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3" name="Group 69"/>
          <p:cNvGrpSpPr>
            <a:grpSpLocks noChangeAspect="1"/>
          </p:cNvGrpSpPr>
          <p:nvPr/>
        </p:nvGrpSpPr>
        <p:grpSpPr bwMode="auto">
          <a:xfrm>
            <a:off x="8171259" y="1248597"/>
            <a:ext cx="941097" cy="3346122"/>
            <a:chOff x="3124" y="236"/>
            <a:chExt cx="1443" cy="3848"/>
          </a:xfrm>
        </p:grpSpPr>
        <p:sp>
          <p:nvSpPr>
            <p:cNvPr id="94" name="Freeform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7" name="Group 69"/>
          <p:cNvGrpSpPr>
            <a:grpSpLocks noChangeAspect="1"/>
          </p:cNvGrpSpPr>
          <p:nvPr/>
        </p:nvGrpSpPr>
        <p:grpSpPr bwMode="auto">
          <a:xfrm>
            <a:off x="6815590" y="2736977"/>
            <a:ext cx="679655" cy="2416549"/>
            <a:chOff x="3124" y="236"/>
            <a:chExt cx="1443" cy="3848"/>
          </a:xfrm>
        </p:grpSpPr>
        <p:sp>
          <p:nvSpPr>
            <p:cNvPr id="178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3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4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5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6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7" name="Freeform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8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9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0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1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2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3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4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5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6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7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8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9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0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1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2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3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4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5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6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7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8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9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0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1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2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3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4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6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7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8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9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0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1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2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3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4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5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6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7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8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9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0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1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2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3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4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5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6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7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8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9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0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1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2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3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4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5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6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7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8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9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0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1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2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3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4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5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6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0" name="Group 50"/>
          <p:cNvGrpSpPr>
            <a:grpSpLocks noChangeAspect="1"/>
          </p:cNvGrpSpPr>
          <p:nvPr/>
        </p:nvGrpSpPr>
        <p:grpSpPr bwMode="auto">
          <a:xfrm>
            <a:off x="7885509" y="2438401"/>
            <a:ext cx="1113762" cy="2195929"/>
            <a:chOff x="3369" y="1563"/>
            <a:chExt cx="940" cy="1390"/>
          </a:xfrm>
        </p:grpSpPr>
        <p:sp>
          <p:nvSpPr>
            <p:cNvPr id="261" name="Freeform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4" name="Freeform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8" name="Freeform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Freeform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Freeform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89" name="Group 5"/>
          <p:cNvGrpSpPr>
            <a:grpSpLocks noChangeAspect="1"/>
          </p:cNvGrpSpPr>
          <p:nvPr/>
        </p:nvGrpSpPr>
        <p:grpSpPr bwMode="auto">
          <a:xfrm>
            <a:off x="5991045" y="2988646"/>
            <a:ext cx="1829681" cy="3074765"/>
            <a:chOff x="2968" y="1107"/>
            <a:chExt cx="1736" cy="2188"/>
          </a:xfrm>
        </p:grpSpPr>
        <p:sp>
          <p:nvSpPr>
            <p:cNvPr id="290" name="Freeform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10" name="Freeform 52"/>
          <p:cNvSpPr>
            <a:spLocks/>
          </p:cNvSpPr>
          <p:nvPr/>
        </p:nvSpPr>
        <p:spPr bwMode="auto">
          <a:xfrm>
            <a:off x="0" y="5181601"/>
            <a:ext cx="8372756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311" name="Group 29"/>
          <p:cNvGrpSpPr>
            <a:grpSpLocks noChangeAspect="1"/>
          </p:cNvGrpSpPr>
          <p:nvPr/>
        </p:nvGrpSpPr>
        <p:grpSpPr bwMode="auto">
          <a:xfrm flipH="1">
            <a:off x="6893653" y="4800600"/>
            <a:ext cx="2249156" cy="2083312"/>
            <a:chOff x="2481" y="1188"/>
            <a:chExt cx="2735" cy="1900"/>
          </a:xfrm>
        </p:grpSpPr>
        <p:sp>
          <p:nvSpPr>
            <p:cNvPr id="312" name="Freeform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8" name="Group 347"/>
          <p:cNvGrpSpPr/>
          <p:nvPr/>
        </p:nvGrpSpPr>
        <p:grpSpPr>
          <a:xfrm>
            <a:off x="-1191" y="3799402"/>
            <a:ext cx="3289808" cy="3084511"/>
            <a:chOff x="-1588" y="4419600"/>
            <a:chExt cx="3504440" cy="2464312"/>
          </a:xfrm>
        </p:grpSpPr>
        <p:grpSp>
          <p:nvGrpSpPr>
            <p:cNvPr id="349" name="Group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Freeform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6" name="Freeform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7" name="Freeform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8" name="Freeform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9" name="Freeform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0" name="Freeform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1" name="Freeform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2" name="Freeform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3" name="Freeform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4" name="Freeform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5" name="Freeform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6" name="Freeform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7" name="Freeform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8" name="Freeform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9" name="Freeform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0" name="Freeform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1" name="Freeform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2" name="Freeform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3" name="Freeform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4" name="Freeform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5" name="Freeform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6" name="Freeform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7" name="Freeform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8" name="Freeform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9" name="Freeform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0" name="Freeform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1" name="Freeform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2" name="Freeform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3" name="Freeform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4" name="Freeform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5" name="Freeform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6" name="Freeform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7" name="Freeform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8" name="Freeform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9" name="Freeform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0" name="Freeform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1" name="Freeform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2" name="Freeform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3" name="Freeform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4" name="Freeform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5" name="Freeform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6" name="Freeform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7" name="Freeform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8" name="Freeform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9" name="Freeform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0" name="Freeform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1" name="Freeform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0" name="Group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Freeform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7" name="Freeform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8" name="Freeform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9" name="Freeform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0" name="Freeform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1" name="Freeform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2" name="Freeform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3" name="Freeform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4" name="Freeform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1" name="Group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Freeform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0" name="Freeform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1" name="Freeform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2" name="Freeform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3" name="Freeform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4" name="Freeform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5" name="Freeform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2" name="Group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Freeform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4" name="Freeform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5" name="Freeform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6" name="Freeform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7" name="Freeform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8" name="Freeform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422" name="Group 52"/>
          <p:cNvGrpSpPr>
            <a:grpSpLocks noChangeAspect="1"/>
          </p:cNvGrpSpPr>
          <p:nvPr/>
        </p:nvGrpSpPr>
        <p:grpSpPr bwMode="auto">
          <a:xfrm rot="19948164">
            <a:off x="276934" y="506292"/>
            <a:ext cx="669674" cy="1021771"/>
            <a:chOff x="4634" y="754"/>
            <a:chExt cx="1164" cy="1332"/>
          </a:xfrm>
        </p:grpSpPr>
        <p:sp>
          <p:nvSpPr>
            <p:cNvPr id="42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1" name="Group 52"/>
          <p:cNvGrpSpPr>
            <a:grpSpLocks noChangeAspect="1"/>
          </p:cNvGrpSpPr>
          <p:nvPr/>
        </p:nvGrpSpPr>
        <p:grpSpPr bwMode="auto">
          <a:xfrm rot="5825446">
            <a:off x="8675798" y="452755"/>
            <a:ext cx="408172" cy="350313"/>
            <a:chOff x="4634" y="754"/>
            <a:chExt cx="1164" cy="1332"/>
          </a:xfrm>
        </p:grpSpPr>
        <p:sp>
          <p:nvSpPr>
            <p:cNvPr id="432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3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4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5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6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7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8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9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40" name="Group 66"/>
          <p:cNvGrpSpPr>
            <a:grpSpLocks noChangeAspect="1"/>
          </p:cNvGrpSpPr>
          <p:nvPr/>
        </p:nvGrpSpPr>
        <p:grpSpPr bwMode="auto">
          <a:xfrm>
            <a:off x="17578" y="3048994"/>
            <a:ext cx="291131" cy="364678"/>
            <a:chOff x="3636" y="1964"/>
            <a:chExt cx="413" cy="388"/>
          </a:xfrm>
        </p:grpSpPr>
        <p:sp>
          <p:nvSpPr>
            <p:cNvPr id="44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178" y="828877"/>
            <a:ext cx="4543914" cy="3507549"/>
          </a:xfrm>
        </p:spPr>
        <p:txBody>
          <a:bodyPr anchor="ctr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11/2/2021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/>
              <a:t> Page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11/2/2021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/>
              <a:t> Page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1188720"/>
            <a:ext cx="233172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0420" y="457200"/>
            <a:ext cx="5006340" cy="5943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3474720"/>
            <a:ext cx="233172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11/2/2021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/>
              <a:t> Page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1188720"/>
            <a:ext cx="233172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3360420" y="457200"/>
            <a:ext cx="500634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3474720"/>
            <a:ext cx="233172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11/2/2021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/>
              <a:t> Page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11/2/2021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/>
              <a:t> </a:t>
            </a:r>
            <a:r>
              <a:rPr lang="en-US" b="1" noProof="0"/>
              <a:t>Page</a:t>
            </a:r>
            <a:r>
              <a:rPr lang="en-US" noProof="0"/>
              <a:t>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92667"/>
            <a:ext cx="1971675" cy="55795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592667"/>
            <a:ext cx="5800725" cy="55795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11/2/2021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/>
              <a:t> </a:t>
            </a:r>
            <a:r>
              <a:rPr lang="en-US" b="1" noProof="0"/>
              <a:t>Page</a:t>
            </a:r>
            <a:r>
              <a:rPr lang="en-US" noProof="0"/>
              <a:t>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0"/>
          <p:cNvSpPr>
            <a:spLocks/>
          </p:cNvSpPr>
          <p:nvPr/>
        </p:nvSpPr>
        <p:spPr bwMode="auto">
          <a:xfrm>
            <a:off x="6571059" y="5521528"/>
            <a:ext cx="257157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0" y="5652179"/>
            <a:ext cx="8561363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9" name="Freeform 51"/>
          <p:cNvSpPr>
            <a:spLocks/>
          </p:cNvSpPr>
          <p:nvPr/>
        </p:nvSpPr>
        <p:spPr bwMode="auto">
          <a:xfrm>
            <a:off x="-10311" y="5865036"/>
            <a:ext cx="8561363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10" name="Group 66"/>
          <p:cNvGrpSpPr>
            <a:grpSpLocks noChangeAspect="1"/>
          </p:cNvGrpSpPr>
          <p:nvPr/>
        </p:nvGrpSpPr>
        <p:grpSpPr bwMode="auto">
          <a:xfrm>
            <a:off x="8735766" y="947577"/>
            <a:ext cx="319984" cy="400819"/>
            <a:chOff x="3636" y="1964"/>
            <a:chExt cx="413" cy="388"/>
          </a:xfrm>
        </p:grpSpPr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481696" y="6212029"/>
            <a:ext cx="656603" cy="645972"/>
            <a:chOff x="7344986" y="5566058"/>
            <a:chExt cx="1750940" cy="1291943"/>
          </a:xfrm>
        </p:grpSpPr>
        <p:sp>
          <p:nvSpPr>
            <p:cNvPr id="20" name="Freeform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" name="Group 5"/>
          <p:cNvGrpSpPr>
            <a:grpSpLocks noChangeAspect="1"/>
          </p:cNvGrpSpPr>
          <p:nvPr/>
        </p:nvGrpSpPr>
        <p:grpSpPr bwMode="auto">
          <a:xfrm>
            <a:off x="1831" y="2873890"/>
            <a:ext cx="447921" cy="789302"/>
            <a:chOff x="2121" y="1060"/>
            <a:chExt cx="597" cy="789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" name="Group 16"/>
          <p:cNvGrpSpPr>
            <a:grpSpLocks noChangeAspect="1"/>
          </p:cNvGrpSpPr>
          <p:nvPr/>
        </p:nvGrpSpPr>
        <p:grpSpPr bwMode="auto">
          <a:xfrm>
            <a:off x="104629" y="-13010"/>
            <a:ext cx="1037180" cy="804244"/>
            <a:chOff x="1922" y="1129"/>
            <a:chExt cx="987" cy="574"/>
          </a:xfrm>
        </p:grpSpPr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" name="Group 28"/>
          <p:cNvGrpSpPr>
            <a:grpSpLocks noChangeAspect="1"/>
          </p:cNvGrpSpPr>
          <p:nvPr/>
        </p:nvGrpSpPr>
        <p:grpSpPr bwMode="auto">
          <a:xfrm>
            <a:off x="0" y="5007562"/>
            <a:ext cx="515890" cy="1147722"/>
            <a:chOff x="1901" y="2020"/>
            <a:chExt cx="1059" cy="1767"/>
          </a:xfrm>
        </p:grpSpPr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52" name="Group 52"/>
          <p:cNvGrpSpPr>
            <a:grpSpLocks noChangeAspect="1"/>
          </p:cNvGrpSpPr>
          <p:nvPr/>
        </p:nvGrpSpPr>
        <p:grpSpPr bwMode="auto">
          <a:xfrm rot="19948164">
            <a:off x="8357436" y="105148"/>
            <a:ext cx="506303" cy="772505"/>
            <a:chOff x="4634" y="754"/>
            <a:chExt cx="1164" cy="1332"/>
          </a:xfrm>
        </p:grpSpPr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61" name="Group 64"/>
          <p:cNvGrpSpPr>
            <a:grpSpLocks noChangeAspect="1"/>
          </p:cNvGrpSpPr>
          <p:nvPr/>
        </p:nvGrpSpPr>
        <p:grpSpPr bwMode="auto">
          <a:xfrm flipH="1">
            <a:off x="8086999" y="2958793"/>
            <a:ext cx="771182" cy="1140705"/>
            <a:chOff x="2052" y="995"/>
            <a:chExt cx="768" cy="852"/>
          </a:xfrm>
        </p:grpSpPr>
        <p:sp>
          <p:nvSpPr>
            <p:cNvPr id="6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78910"/>
            <a:ext cx="6850298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429" y="1485901"/>
            <a:ext cx="6851142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809" y="6601968"/>
            <a:ext cx="5233845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1"/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56832" y="6601969"/>
            <a:ext cx="797399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17511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 </a:t>
            </a:r>
            <a:r>
              <a:rPr lang="en-US" b="1" noProof="0"/>
              <a:t>Page</a:t>
            </a:r>
            <a:r>
              <a:rPr lang="en-US" noProof="0"/>
              <a:t> </a:t>
            </a:r>
            <a:fld id="{26699011-AD31-4C1E-9097-A1CA72DD0DA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Jeca\Desktop\slike%20oktobar\video-db2eee98e16daf620b84b6cf5cf2359c-V.mp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Jeca\Desktop\Du&#353;an%20Du&#353;ko%20Radovi&#263;%20-%20JESENJA%20PESMA%20(Sve%20je%20po&#353;lo%20naopa&#269;ke)%20Tekst%20_%20pevaju%20&#272;uza%20i%20Kolibri.mp3" TargetMode="External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lema-dadilja-jaslice-vrtic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52400" y="0"/>
            <a:ext cx="7772400" cy="1470025"/>
          </a:xfrm>
        </p:spPr>
        <p:txBody>
          <a:bodyPr>
            <a:noAutofit/>
          </a:bodyPr>
          <a:lstStyle/>
          <a:p>
            <a:r>
              <a:rPr lang="sr-Cyrl-RS" sz="4400" dirty="0"/>
              <a:t>СОБА ЗА МАШТУ</a:t>
            </a:r>
            <a:br>
              <a:rPr lang="sr-Cyrl-RS" sz="4400" dirty="0"/>
            </a:br>
            <a:r>
              <a:rPr lang="sr-Cyrl-RS" sz="4400" dirty="0"/>
              <a:t>ЧИТЛУК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6172200"/>
            <a:ext cx="6400800" cy="685800"/>
          </a:xfrm>
        </p:spPr>
        <p:txBody>
          <a:bodyPr>
            <a:normAutofit fontScale="77500" lnSpcReduction="20000"/>
          </a:bodyPr>
          <a:lstStyle/>
          <a:p>
            <a:r>
              <a:rPr lang="sr-Cyrl-RS" b="1" i="1" dirty="0">
                <a:solidFill>
                  <a:schemeClr val="tx1"/>
                </a:solidFill>
              </a:rPr>
              <a:t>ВАСПИТАЧ ЈЕЛЕНА ПАНТИЋ</a:t>
            </a:r>
            <a:endParaRPr lang="en-US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8800" y="304800"/>
            <a:ext cx="3048000" cy="2209800"/>
          </a:xfrm>
        </p:spPr>
        <p:txBody>
          <a:bodyPr>
            <a:normAutofit/>
          </a:bodyPr>
          <a:lstStyle/>
          <a:p>
            <a:r>
              <a:rPr lang="sr-Cyrl-RS" i="1" dirty="0"/>
              <a:t>Дечија недеља</a:t>
            </a:r>
            <a:endParaRPr lang="en-US" i="1" dirty="0"/>
          </a:p>
        </p:txBody>
      </p:sp>
      <p:pic>
        <p:nvPicPr>
          <p:cNvPr id="4" name="Content Placeholder 3" descr="IMG-612f9d2f2ff51d7b29243e3153793bbb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81600" cy="3543300"/>
          </a:xfrm>
        </p:spPr>
      </p:pic>
      <p:pic>
        <p:nvPicPr>
          <p:cNvPr id="5" name="Picture 4" descr="IMG-f8f6ca95942bc7f61ea0a7b842c770d4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8200" y="3314700"/>
            <a:ext cx="4495800" cy="3543300"/>
          </a:xfrm>
          <a:prstGeom prst="rect">
            <a:avLst/>
          </a:prstGeom>
        </p:spPr>
      </p:pic>
      <p:pic>
        <p:nvPicPr>
          <p:cNvPr id="6" name="Picture 5" descr="IMG-af680800a10dc3277dda59cad4ff2651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14700"/>
            <a:ext cx="4724400" cy="3543300"/>
          </a:xfrm>
          <a:prstGeom prst="rect">
            <a:avLst/>
          </a:prstGeom>
        </p:spPr>
      </p:pic>
      <p:sp>
        <p:nvSpPr>
          <p:cNvPr id="7" name="5-Point Star 6"/>
          <p:cNvSpPr/>
          <p:nvPr/>
        </p:nvSpPr>
        <p:spPr>
          <a:xfrm>
            <a:off x="5867400" y="457200"/>
            <a:ext cx="5334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800" y="228600"/>
            <a:ext cx="4267200" cy="258762"/>
          </a:xfrm>
        </p:spPr>
        <p:txBody>
          <a:bodyPr>
            <a:normAutofit fontScale="90000"/>
          </a:bodyPr>
          <a:lstStyle/>
          <a:p>
            <a:r>
              <a:rPr lang="sr-Cyrl-RS" dirty="0"/>
              <a:t>У дворишту...</a:t>
            </a:r>
            <a:endParaRPr lang="en-US" dirty="0"/>
          </a:p>
        </p:txBody>
      </p:sp>
      <p:pic>
        <p:nvPicPr>
          <p:cNvPr id="4" name="Content Placeholder 3" descr="IMG-fd5c2f88b20bc10563a0922827888ff0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97400" cy="3448050"/>
          </a:xfrm>
        </p:spPr>
      </p:pic>
      <p:pic>
        <p:nvPicPr>
          <p:cNvPr id="5" name="Picture 4" descr="IMG-fd9719f6b2b0f17843e0e0425372980e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5800" y="1295400"/>
            <a:ext cx="4648200" cy="5562600"/>
          </a:xfrm>
          <a:prstGeom prst="rect">
            <a:avLst/>
          </a:prstGeom>
        </p:spPr>
      </p:pic>
      <p:pic>
        <p:nvPicPr>
          <p:cNvPr id="6" name="Picture 5" descr="IMG-fb7987d627a423eb717f54c82039477a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MG-bda789d0957a61e68f0c4448997e116f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48400" y="0"/>
            <a:ext cx="2895600" cy="3429000"/>
          </a:xfrm>
          <a:prstGeom prst="rect">
            <a:avLst/>
          </a:prstGeom>
        </p:spPr>
      </p:pic>
      <p:pic>
        <p:nvPicPr>
          <p:cNvPr id="4" name="Content Placeholder 3" descr="IMG-f7ef66f4805d83cc7aa4ecf60b9c2273-V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394472" cy="3809999"/>
          </a:xfrm>
        </p:spPr>
      </p:pic>
      <p:pic>
        <p:nvPicPr>
          <p:cNvPr id="5" name="Picture 4" descr="IMG-e7efaf57da161511fa1a49162df57aed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2800" y="0"/>
            <a:ext cx="3086100" cy="4114800"/>
          </a:xfrm>
          <a:prstGeom prst="rect">
            <a:avLst/>
          </a:prstGeom>
        </p:spPr>
      </p:pic>
      <p:pic>
        <p:nvPicPr>
          <p:cNvPr id="6" name="Picture 5" descr="IMG-dc2fb7e4a1a8b6ca8bd58f75169d54a7-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200400"/>
            <a:ext cx="4876800" cy="3657600"/>
          </a:xfrm>
          <a:prstGeom prst="rect">
            <a:avLst/>
          </a:prstGeom>
        </p:spPr>
      </p:pic>
      <p:pic>
        <p:nvPicPr>
          <p:cNvPr id="7" name="Picture 6" descr="IMG-d223d3edae832c2b71220a87febfe9c5-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0600" y="3200400"/>
            <a:ext cx="4368800" cy="36576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7772400" cy="914400"/>
          </a:xfrm>
        </p:spPr>
        <p:txBody>
          <a:bodyPr>
            <a:normAutofit fontScale="90000"/>
          </a:bodyPr>
          <a:lstStyle/>
          <a:p>
            <a:r>
              <a:rPr lang="sr-Cyrl-RS" sz="3600" i="1" dirty="0"/>
              <a:t>Правили смо и кућицу за јежа,који је дошао код наших старијих другара</a:t>
            </a:r>
            <a:r>
              <a:rPr lang="sr-Cyrl-RS" dirty="0"/>
              <a:t>...</a:t>
            </a:r>
            <a:endParaRPr lang="en-US" dirty="0"/>
          </a:p>
        </p:txBody>
      </p:sp>
      <p:pic>
        <p:nvPicPr>
          <p:cNvPr id="4" name="Content Placeholder 3" descr="IMG-013713c8b1bb7307add5c08348e009a3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1619572"/>
            <a:ext cx="3810001" cy="5238427"/>
          </a:xfrm>
        </p:spPr>
      </p:pic>
      <p:pic>
        <p:nvPicPr>
          <p:cNvPr id="5" name="Picture 4" descr="IMG_20211020_1057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600" y="1600200"/>
            <a:ext cx="4343400" cy="5257800"/>
          </a:xfrm>
          <a:prstGeom prst="rect">
            <a:avLst/>
          </a:prstGeom>
        </p:spPr>
      </p:pic>
      <p:pic>
        <p:nvPicPr>
          <p:cNvPr id="6" name="Picture 5" descr="љљљљ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0" y="4343400"/>
            <a:ext cx="994746" cy="131921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90600"/>
            <a:ext cx="3200400" cy="960438"/>
          </a:xfrm>
        </p:spPr>
        <p:txBody>
          <a:bodyPr>
            <a:noAutofit/>
          </a:bodyPr>
          <a:lstStyle/>
          <a:p>
            <a:r>
              <a:rPr lang="sr-Cyrl-RS" sz="2800" i="1" dirty="0"/>
              <a:t>Скупљали смо и лишће...</a:t>
            </a:r>
            <a:endParaRPr lang="en-US" sz="2800" i="1" dirty="0"/>
          </a:p>
        </p:txBody>
      </p:sp>
      <p:pic>
        <p:nvPicPr>
          <p:cNvPr id="5" name="Picture 4" descr="IMG-2b261189c12268529fa8342060f29301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352800"/>
            <a:ext cx="5684108" cy="3505200"/>
          </a:xfrm>
          <a:prstGeom prst="rect">
            <a:avLst/>
          </a:prstGeom>
        </p:spPr>
      </p:pic>
      <p:pic>
        <p:nvPicPr>
          <p:cNvPr id="8" name="Picture 7" descr="IMG-d43c6d1b8dfe468dde28f94d8ac8d9f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0"/>
            <a:ext cx="5181600" cy="3886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10400" y="5715000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i="1" dirty="0"/>
              <a:t>...и овако га искористили..</a:t>
            </a:r>
            <a:endParaRPr lang="en-US" sz="2400" i="1" dirty="0"/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20211007_0758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05200" cy="3048000"/>
          </a:xfrm>
        </p:spPr>
      </p:pic>
      <p:pic>
        <p:nvPicPr>
          <p:cNvPr id="5" name="Picture 4" descr="IMG_20211007_0909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7400" y="0"/>
            <a:ext cx="3276600" cy="2971800"/>
          </a:xfrm>
          <a:prstGeom prst="rect">
            <a:avLst/>
          </a:prstGeom>
        </p:spPr>
      </p:pic>
      <p:pic>
        <p:nvPicPr>
          <p:cNvPr id="6" name="Picture 5" descr="IMG_20211007_091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9000" y="0"/>
            <a:ext cx="2571750" cy="3048000"/>
          </a:xfrm>
          <a:prstGeom prst="rect">
            <a:avLst/>
          </a:prstGeom>
        </p:spPr>
      </p:pic>
      <p:pic>
        <p:nvPicPr>
          <p:cNvPr id="7" name="Picture 6" descr="IMG_20211007_0911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048000"/>
            <a:ext cx="2857500" cy="3810000"/>
          </a:xfrm>
          <a:prstGeom prst="rect">
            <a:avLst/>
          </a:prstGeom>
        </p:spPr>
      </p:pic>
      <p:pic>
        <p:nvPicPr>
          <p:cNvPr id="8" name="Picture 7" descr="IMG_20211007_0911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19400" y="2819400"/>
            <a:ext cx="3028950" cy="4038600"/>
          </a:xfrm>
          <a:prstGeom prst="rect">
            <a:avLst/>
          </a:prstGeom>
        </p:spPr>
      </p:pic>
      <p:pic>
        <p:nvPicPr>
          <p:cNvPr id="9" name="Picture 8" descr="IMG_20211007_09144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67400" y="2692400"/>
            <a:ext cx="3276600" cy="41656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20211007_0920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1"/>
            <a:ext cx="4165600" cy="3124200"/>
          </a:xfrm>
        </p:spPr>
      </p:pic>
      <p:pic>
        <p:nvPicPr>
          <p:cNvPr id="5" name="Picture 4" descr="IMG_20211012_0913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3600" y="2590800"/>
            <a:ext cx="3200400" cy="4267200"/>
          </a:xfrm>
          <a:prstGeom prst="rect">
            <a:avLst/>
          </a:prstGeom>
        </p:spPr>
      </p:pic>
      <p:pic>
        <p:nvPicPr>
          <p:cNvPr id="6" name="Picture 5" descr="IMG_20211012_0931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590800"/>
            <a:ext cx="5943600" cy="4267200"/>
          </a:xfrm>
          <a:prstGeom prst="rect">
            <a:avLst/>
          </a:prstGeom>
        </p:spPr>
      </p:pic>
      <p:pic>
        <p:nvPicPr>
          <p:cNvPr id="7" name="Picture 6" descr="IMG_20211012_0931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14800" y="0"/>
            <a:ext cx="5029200" cy="25908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G-0aefe52c27f61f5c4c9508970bd30444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31783" y="0"/>
            <a:ext cx="4612217" cy="3459163"/>
          </a:xfrm>
        </p:spPr>
      </p:pic>
      <p:pic>
        <p:nvPicPr>
          <p:cNvPr id="5" name="Picture 4" descr="IMG-7d906b542db1684b3eb5b8f354148e45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6" name="Picture 5" descr="IMG-25afff4d2ba5cecf2b3a6c8aa4f15965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52800"/>
            <a:ext cx="2628900" cy="3505200"/>
          </a:xfrm>
          <a:prstGeom prst="rect">
            <a:avLst/>
          </a:prstGeom>
        </p:spPr>
      </p:pic>
      <p:pic>
        <p:nvPicPr>
          <p:cNvPr id="7" name="Picture 6" descr="IMG-c2adbdd4ab5b47a5c7ab9b496109f4b9-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90800" y="3429000"/>
            <a:ext cx="2571750" cy="3429000"/>
          </a:xfrm>
          <a:prstGeom prst="rect">
            <a:avLst/>
          </a:prstGeom>
        </p:spPr>
      </p:pic>
      <p:pic>
        <p:nvPicPr>
          <p:cNvPr id="9" name="Picture 8" descr="IMG-4d3d57a1d336f3aa387af0dc6c831e5f-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29200" y="3429000"/>
            <a:ext cx="4114800" cy="34290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246587193a9e65074a6d07bb736074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4495800" cy="6858000"/>
          </a:xfrm>
        </p:spPr>
      </p:pic>
      <p:pic>
        <p:nvPicPr>
          <p:cNvPr id="5" name="Picture 4" descr="IMG-8f38e1b15d3300d10069aa397603211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0"/>
            <a:ext cx="4648200" cy="68580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08038"/>
          </a:xfrm>
        </p:spPr>
        <p:txBody>
          <a:bodyPr/>
          <a:lstStyle/>
          <a:p>
            <a:r>
              <a:rPr lang="sr-Cyrl-RS" i="1" dirty="0"/>
              <a:t>Наше “Дрво пријатељства”</a:t>
            </a:r>
            <a:endParaRPr lang="en-US" i="1" dirty="0"/>
          </a:p>
        </p:txBody>
      </p:sp>
      <p:pic>
        <p:nvPicPr>
          <p:cNvPr id="4" name="Content Placeholder 3" descr="IMG-850b9c9bea5281ed7345b76e516c19ba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14662" y="1485900"/>
            <a:ext cx="3114675" cy="4152900"/>
          </a:xfrm>
        </p:spPr>
      </p:pic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-db2eee98e16daf620b84b6cf5cf2359c-V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/>
              <a:t>Играли смо се...</a:t>
            </a:r>
            <a:endParaRPr lang="en-US" i="1" dirty="0"/>
          </a:p>
        </p:txBody>
      </p:sp>
      <p:pic>
        <p:nvPicPr>
          <p:cNvPr id="4" name="Content Placeholder 3" descr="IMG-f202f4fc5413925e417836d72a4b6882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133600"/>
            <a:ext cx="3911600" cy="2933700"/>
          </a:xfrm>
        </p:spPr>
      </p:pic>
      <p:pic>
        <p:nvPicPr>
          <p:cNvPr id="5" name="Picture 4" descr="IMG_20211007_0758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3400" y="2133600"/>
            <a:ext cx="3886200" cy="291465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06_1041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686050" cy="3581400"/>
          </a:xfrm>
        </p:spPr>
      </p:pic>
      <p:pic>
        <p:nvPicPr>
          <p:cNvPr id="5" name="Picture 4" descr="IMG_20211006_1041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7400" y="2489200"/>
            <a:ext cx="3276600" cy="4368800"/>
          </a:xfrm>
          <a:prstGeom prst="rect">
            <a:avLst/>
          </a:prstGeom>
        </p:spPr>
      </p:pic>
      <p:pic>
        <p:nvPicPr>
          <p:cNvPr id="6" name="Picture 5" descr="IMG_20211006_0953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62200" y="1619250"/>
            <a:ext cx="3657600" cy="27432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21_0935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533400"/>
            <a:ext cx="3962400" cy="2971800"/>
          </a:xfrm>
        </p:spPr>
      </p:pic>
      <p:pic>
        <p:nvPicPr>
          <p:cNvPr id="6" name="Picture 5" descr="IMG_20211029_0745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8200" y="914400"/>
            <a:ext cx="3657600" cy="4876800"/>
          </a:xfrm>
          <a:prstGeom prst="rect">
            <a:avLst/>
          </a:prstGeom>
        </p:spPr>
      </p:pic>
      <p:pic>
        <p:nvPicPr>
          <p:cNvPr id="7" name="Picture 6" descr="IMG_20211021_0935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0" y="3505200"/>
            <a:ext cx="3987800" cy="25908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8910"/>
            <a:ext cx="6850298" cy="683090"/>
          </a:xfrm>
        </p:spPr>
        <p:txBody>
          <a:bodyPr/>
          <a:lstStyle/>
          <a:p>
            <a:pPr algn="ctr"/>
            <a:r>
              <a:rPr lang="sr-Cyrl-RS" dirty="0"/>
              <a:t>“</a:t>
            </a:r>
            <a:r>
              <a:rPr lang="sr-Cyrl-RS" i="1" dirty="0"/>
              <a:t>Кишобран”</a:t>
            </a:r>
            <a:endParaRPr lang="en-US" i="1" dirty="0"/>
          </a:p>
        </p:txBody>
      </p:sp>
      <p:pic>
        <p:nvPicPr>
          <p:cNvPr id="4" name="Content Placeholder 3" descr="IMG_20211013_09153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014662" y="1485900"/>
            <a:ext cx="3114675" cy="4152900"/>
          </a:xfrm>
        </p:spPr>
      </p:pic>
      <p:pic>
        <p:nvPicPr>
          <p:cNvPr id="5" name="Dušan Duško Radović - JESENJA PESMA (Sve je pošlo naopačke) Tekst _ pevaju Đuza i Kolibr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1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13_0902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457200"/>
            <a:ext cx="3759200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211013_090245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600" y="533400"/>
            <a:ext cx="3657600" cy="2628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0211013_0903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6600" y="3124200"/>
            <a:ext cx="257175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IMG_20211020_1013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533400"/>
            <a:ext cx="2590800" cy="345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0211020_1015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34050" y="457200"/>
            <a:ext cx="257175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20211028_1103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6600" y="2590800"/>
            <a:ext cx="257175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11_0906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95400" y="228600"/>
            <a:ext cx="32512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211011_0909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228600"/>
            <a:ext cx="3429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0211011_1138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2819400"/>
            <a:ext cx="4267200" cy="32004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14_0910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5727146">
            <a:off x="1017834" y="-96710"/>
            <a:ext cx="3114675" cy="4152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211014_0932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7200" y="2438400"/>
            <a:ext cx="4368800" cy="3276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 rot="20981678">
            <a:off x="685800" y="4191000"/>
            <a:ext cx="2819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800" i="1" dirty="0"/>
              <a:t>“</a:t>
            </a:r>
            <a:r>
              <a:rPr lang="sr-Cyrl-RS" sz="2800" i="1" dirty="0"/>
              <a:t>Моја чизма има моћ”</a:t>
            </a:r>
            <a:endParaRPr lang="en-US" sz="2800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15_0920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21192805">
            <a:off x="394385" y="610348"/>
            <a:ext cx="4062287" cy="3046715"/>
          </a:xfrm>
        </p:spPr>
      </p:pic>
      <p:pic>
        <p:nvPicPr>
          <p:cNvPr id="5" name="Picture 4" descr="IMG_20211019_0931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89437">
            <a:off x="4956773" y="1790557"/>
            <a:ext cx="2876550" cy="3835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21_0916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20541804">
            <a:off x="349283" y="671248"/>
            <a:ext cx="3875946" cy="2906960"/>
          </a:xfrm>
        </p:spPr>
      </p:pic>
      <p:pic>
        <p:nvPicPr>
          <p:cNvPr id="5" name="Picture 4" descr="IMG_20211021_0916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68828">
            <a:off x="4778522" y="442736"/>
            <a:ext cx="3759200" cy="2819400"/>
          </a:xfrm>
          <a:prstGeom prst="rect">
            <a:avLst/>
          </a:prstGeom>
        </p:spPr>
      </p:pic>
      <p:pic>
        <p:nvPicPr>
          <p:cNvPr id="6" name="Picture 5" descr="IMG_20211029_0927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95600" y="3505200"/>
            <a:ext cx="4038600" cy="30289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26_0901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682570" y="695630"/>
            <a:ext cx="3533042" cy="2649782"/>
          </a:xfrm>
        </p:spPr>
      </p:pic>
      <p:pic>
        <p:nvPicPr>
          <p:cNvPr id="5" name="Picture 4" descr="IMG_20211026_0901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038" y="1524000"/>
            <a:ext cx="3180849" cy="3581400"/>
          </a:xfrm>
          <a:prstGeom prst="rect">
            <a:avLst/>
          </a:prstGeom>
        </p:spPr>
      </p:pic>
      <p:pic>
        <p:nvPicPr>
          <p:cNvPr id="6" name="Picture 5" descr="IMG_20211026_0926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65800" y="2590800"/>
            <a:ext cx="3352800" cy="2514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05000" y="5181600"/>
            <a:ext cx="480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i="1" dirty="0"/>
              <a:t>“Кад би мени дали кишобран, ја га не бих потрошио сам”</a:t>
            </a:r>
            <a:endParaRPr lang="en-US" sz="2800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27_0858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81600" y="3867150"/>
            <a:ext cx="3581400" cy="2686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211027_0858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24400" y="457200"/>
            <a:ext cx="1543050" cy="2057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0211027_0858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81800" y="914400"/>
            <a:ext cx="1885950" cy="2514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0211027_0858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2000" y="4191000"/>
            <a:ext cx="1581150" cy="2108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0211027_0858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71800" y="4038600"/>
            <a:ext cx="1733550" cy="2311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20211028_09132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2000" y="533400"/>
            <a:ext cx="3759200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029_0901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33600" y="0"/>
            <a:ext cx="1485900" cy="1981200"/>
          </a:xfrm>
        </p:spPr>
      </p:pic>
      <p:pic>
        <p:nvPicPr>
          <p:cNvPr id="5" name="Picture 4" descr="IMG_20211029_0903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133600" cy="1600200"/>
          </a:xfrm>
          <a:prstGeom prst="rect">
            <a:avLst/>
          </a:prstGeom>
        </p:spPr>
      </p:pic>
      <p:pic>
        <p:nvPicPr>
          <p:cNvPr id="6" name="Picture 5" descr="IMG_20211029_0901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81400" y="0"/>
            <a:ext cx="2895600" cy="1981200"/>
          </a:xfrm>
          <a:prstGeom prst="rect">
            <a:avLst/>
          </a:prstGeom>
        </p:spPr>
      </p:pic>
      <p:pic>
        <p:nvPicPr>
          <p:cNvPr id="7" name="Picture 6" descr="IMG_20211029_0906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77000" y="0"/>
            <a:ext cx="1600200" cy="2514600"/>
          </a:xfrm>
          <a:prstGeom prst="rect">
            <a:avLst/>
          </a:prstGeom>
        </p:spPr>
      </p:pic>
      <p:pic>
        <p:nvPicPr>
          <p:cNvPr id="8" name="Picture 7" descr="IMG_20211029_09082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600200"/>
            <a:ext cx="2190750" cy="2921000"/>
          </a:xfrm>
          <a:prstGeom prst="rect">
            <a:avLst/>
          </a:prstGeom>
        </p:spPr>
      </p:pic>
      <p:pic>
        <p:nvPicPr>
          <p:cNvPr id="9" name="Picture 8" descr="IMG_20211029_09115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33600" y="1981200"/>
            <a:ext cx="2171700" cy="2895600"/>
          </a:xfrm>
          <a:prstGeom prst="rect">
            <a:avLst/>
          </a:prstGeom>
        </p:spPr>
      </p:pic>
      <p:pic>
        <p:nvPicPr>
          <p:cNvPr id="10" name="Picture 9" descr="IMG_20211029_09150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67200" y="1981200"/>
            <a:ext cx="3860800" cy="2895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14600" y="5257800"/>
            <a:ext cx="495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i="1" dirty="0"/>
              <a:t>“Весели кишобран</a:t>
            </a:r>
            <a:r>
              <a:rPr lang="sr-Cyrl-RS" sz="2400" i="1" dirty="0"/>
              <a:t>”</a:t>
            </a:r>
            <a:endParaRPr lang="en-US" sz="2400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20211029_0922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064000" cy="3048000"/>
          </a:xfrm>
        </p:spPr>
      </p:pic>
      <p:pic>
        <p:nvPicPr>
          <p:cNvPr id="5" name="Picture 4" descr="IMG_20211029_0922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8600" y="0"/>
            <a:ext cx="4064000" cy="3048000"/>
          </a:xfrm>
          <a:prstGeom prst="rect">
            <a:avLst/>
          </a:prstGeom>
        </p:spPr>
      </p:pic>
      <p:pic>
        <p:nvPicPr>
          <p:cNvPr id="6" name="Picture 5" descr="IMG_20211029_0930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048000"/>
            <a:ext cx="4064000" cy="3048000"/>
          </a:xfrm>
          <a:prstGeom prst="rect">
            <a:avLst/>
          </a:prstGeom>
        </p:spPr>
      </p:pic>
      <p:pic>
        <p:nvPicPr>
          <p:cNvPr id="7" name="Picture 6" descr="IMG_20211029_0941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38600" y="3048000"/>
            <a:ext cx="4064000" cy="304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3581400"/>
            <a:ext cx="3726098" cy="1919224"/>
          </a:xfrm>
        </p:spPr>
        <p:txBody>
          <a:bodyPr/>
          <a:lstStyle/>
          <a:p>
            <a:r>
              <a:rPr lang="sr-Cyrl-RS" i="1" dirty="0"/>
              <a:t>Дођите нам да се дружимо у Читлуку...</a:t>
            </a:r>
            <a:endParaRPr lang="en-US" i="1" dirty="0"/>
          </a:p>
        </p:txBody>
      </p:sp>
      <p:pic>
        <p:nvPicPr>
          <p:cNvPr id="4" name="Content Placeholder 3" descr="IMG_20211029_0941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20903224">
            <a:off x="357918" y="597627"/>
            <a:ext cx="3149600" cy="2362200"/>
          </a:xfrm>
        </p:spPr>
      </p:pic>
      <p:pic>
        <p:nvPicPr>
          <p:cNvPr id="5" name="Picture 4" descr="IMG_20211029_0941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52974">
            <a:off x="4212689" y="438266"/>
            <a:ext cx="3733800" cy="2800350"/>
          </a:xfrm>
          <a:prstGeom prst="rect">
            <a:avLst/>
          </a:prstGeom>
        </p:spPr>
      </p:pic>
      <p:pic>
        <p:nvPicPr>
          <p:cNvPr id="7" name="Picture 6" descr="IMG_20211029_0942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571328">
            <a:off x="1226111" y="3211699"/>
            <a:ext cx="2343150" cy="3124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ack to School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ll fun education presentation (widescreen).potx" id="{13F266B3-3667-4715-838E-2D35384A824B}" vid="{5EC2A2B6-6A5B-436A-9EF3-6607D16C2ED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tf02895269_win32</Template>
  <TotalTime>124</TotalTime>
  <Words>83</Words>
  <Application>Microsoft Office PowerPoint</Application>
  <PresentationFormat>On-screen Show (4:3)</PresentationFormat>
  <Paragraphs>14</Paragraphs>
  <Slides>27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Arial</vt:lpstr>
      <vt:lpstr>Cambria</vt:lpstr>
      <vt:lpstr>Back to School 16x9</vt:lpstr>
      <vt:lpstr>СОБА ЗА МАШТУ ЧИТЛУК</vt:lpstr>
      <vt:lpstr>Дечија недеља</vt:lpstr>
      <vt:lpstr>У дворишту...</vt:lpstr>
      <vt:lpstr>PowerPoint Presentation</vt:lpstr>
      <vt:lpstr>Правили смо и кућицу за јежа,који је дошао код наших старијих другара...</vt:lpstr>
      <vt:lpstr>Скупљали смо и лишће...</vt:lpstr>
      <vt:lpstr>PowerPoint Presentation</vt:lpstr>
      <vt:lpstr>PowerPoint Presentation</vt:lpstr>
      <vt:lpstr>PowerPoint Presentation</vt:lpstr>
      <vt:lpstr>PowerPoint Presentation</vt:lpstr>
      <vt:lpstr>Наше “Дрво пријатељства”</vt:lpstr>
      <vt:lpstr>PowerPoint Presentation</vt:lpstr>
      <vt:lpstr>Играли смо се...</vt:lpstr>
      <vt:lpstr>PowerPoint Presentation</vt:lpstr>
      <vt:lpstr>PowerPoint Presentation</vt:lpstr>
      <vt:lpstr>“Кишобран”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Дођите нам да се дружимо у Читлуку...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СОБА ЗА МАШТУ ЧИТЛУК</dc:title>
  <dc:creator>Jeca</dc:creator>
  <cp:lastModifiedBy>ASUS</cp:lastModifiedBy>
  <cp:revision>7</cp:revision>
  <dcterms:created xsi:type="dcterms:W3CDTF">2006-08-16T00:00:00Z</dcterms:created>
  <dcterms:modified xsi:type="dcterms:W3CDTF">2021-11-02T13:15:11Z</dcterms:modified>
</cp:coreProperties>
</file>