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5" r:id="rId8"/>
    <p:sldId id="263" r:id="rId9"/>
    <p:sldId id="25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58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AD2E-7DD1-481A-BD0A-BC7292A6C7D5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D05C-B7BD-472E-A53C-85A047CC0A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AD2E-7DD1-481A-BD0A-BC7292A6C7D5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D05C-B7BD-472E-A53C-85A047CC0A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AD2E-7DD1-481A-BD0A-BC7292A6C7D5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D05C-B7BD-472E-A53C-85A047CC0A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AD2E-7DD1-481A-BD0A-BC7292A6C7D5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D05C-B7BD-472E-A53C-85A047CC0A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AD2E-7DD1-481A-BD0A-BC7292A6C7D5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D05C-B7BD-472E-A53C-85A047CC0A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AD2E-7DD1-481A-BD0A-BC7292A6C7D5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D05C-B7BD-472E-A53C-85A047CC0A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AD2E-7DD1-481A-BD0A-BC7292A6C7D5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D05C-B7BD-472E-A53C-85A047CC0A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AD2E-7DD1-481A-BD0A-BC7292A6C7D5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D05C-B7BD-472E-A53C-85A047CC0A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AD2E-7DD1-481A-BD0A-BC7292A6C7D5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885D05C-B7BD-472E-A53C-85A047CC0A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AD2E-7DD1-481A-BD0A-BC7292A6C7D5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D05C-B7BD-472E-A53C-85A047CC0A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AD2E-7DD1-481A-BD0A-BC7292A6C7D5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D05C-B7BD-472E-A53C-85A047CC0A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49FAD2E-7DD1-481A-BD0A-BC7292A6C7D5}" type="datetimeFigureOut">
              <a:rPr lang="en-US" smtClean="0"/>
              <a:pPr/>
              <a:t>10/23/2015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885D05C-B7BD-472E-A53C-85A047CC0A6C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285729"/>
            <a:ext cx="7772400" cy="1214446"/>
          </a:xfrm>
        </p:spPr>
        <p:txBody>
          <a:bodyPr>
            <a:normAutofit/>
          </a:bodyPr>
          <a:lstStyle/>
          <a:p>
            <a:pPr algn="ctr"/>
            <a:r>
              <a:rPr lang="sr-Cyrl-RS" sz="3200" i="1" dirty="0" smtClean="0">
                <a:solidFill>
                  <a:schemeClr val="tx1"/>
                </a:solidFill>
                <a:latin typeface="Times New Roman" pitchFamily="18" charset="0"/>
              </a:rPr>
              <a:t>Од  њиве до  трпезе</a:t>
            </a:r>
            <a:endParaRPr lang="en-US" sz="3200" i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постери\Pos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928802"/>
            <a:ext cx="5324244" cy="38576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2" descr="C:\Users\KORISNIK\Desktop\DSCN03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00" y="2000240"/>
            <a:ext cx="3357618" cy="37862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357322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Октобар</a:t>
            </a:r>
            <a:r>
              <a:rPr lang="sr-Latn-RS" sz="2400" dirty="0" smtClean="0">
                <a:latin typeface="Times New Roman" pitchFamily="18" charset="0"/>
              </a:rPr>
              <a:t>,2015.</a:t>
            </a:r>
            <a:r>
              <a:rPr lang="sr-Cyrl-RS" sz="2400" dirty="0" smtClean="0">
                <a:latin typeface="Times New Roman" pitchFamily="18" charset="0"/>
              </a:rPr>
              <a:t> –Месец правилне исхране </a:t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b="1" i="1" dirty="0" smtClean="0">
                <a:latin typeface="Times New Roman" pitchFamily="18" charset="0"/>
              </a:rPr>
              <a:t>Од њиве до трпезе </a:t>
            </a:r>
            <a:endParaRPr lang="en-US" sz="2400" b="1" i="1" dirty="0">
              <a:latin typeface="Times New Roman" pitchFamily="18" charset="0"/>
            </a:endParaRPr>
          </a:p>
        </p:txBody>
      </p:sp>
      <p:pic>
        <p:nvPicPr>
          <p:cNvPr id="1026" name="Picture 2" descr="C:\Users\KORISNIK\Desktop\DSCN024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285992"/>
            <a:ext cx="8229600" cy="36613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SCN02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357298"/>
            <a:ext cx="4357717" cy="45720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Content Placeholder 6" descr="DSCN027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714876" y="1357298"/>
            <a:ext cx="4000528" cy="46751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1500166" y="714356"/>
            <a:ext cx="5857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/>
              <a:t>Добродошлица </a:t>
            </a:r>
            <a:endParaRPr lang="en-US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N02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857364"/>
            <a:ext cx="3714775" cy="43894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 descr="DSCN02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2000240"/>
            <a:ext cx="3857652" cy="40719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2214546" y="928670"/>
            <a:ext cx="5214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/>
              <a:t>Изложба дечјих радова  у </a:t>
            </a:r>
            <a:r>
              <a:rPr lang="sr-Cyrl-RS" i="1" dirty="0" smtClean="0"/>
              <a:t>Пиониру</a:t>
            </a:r>
            <a:endParaRPr lang="en-US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N03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928802"/>
            <a:ext cx="4071965" cy="43894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DSCN02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000240"/>
            <a:ext cx="4095747" cy="41434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1928794" y="1142984"/>
            <a:ext cx="5500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/>
              <a:t>У пекари се месило 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N03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0166" y="1428736"/>
            <a:ext cx="5852583" cy="43894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DSCN03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214422"/>
            <a:ext cx="5852583" cy="43894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N03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3042" y="1428736"/>
            <a:ext cx="5852583" cy="43894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2071670" y="642918"/>
            <a:ext cx="5786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Послужење  је било изузетно укусно 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928694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Дугогодишња сарадња са Заводом за јавно здравље на промоцији Здраве хране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DSCN03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714488"/>
            <a:ext cx="4357719" cy="43894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DSCN02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1785926"/>
            <a:ext cx="3429024" cy="42862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33</TotalTime>
  <Words>37</Words>
  <Application>Microsoft Office PowerPoint</Application>
  <PresentationFormat>On-screen Show (4:3)</PresentationFormat>
  <Paragraphs>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Flow</vt:lpstr>
      <vt:lpstr>Од  њиве до  трпезе</vt:lpstr>
      <vt:lpstr>Октобар,2015. –Месец правилне исхране  Од њиве до трпезе </vt:lpstr>
      <vt:lpstr>Slide 3</vt:lpstr>
      <vt:lpstr>Slide 4</vt:lpstr>
      <vt:lpstr>Slide 5</vt:lpstr>
      <vt:lpstr>Slide 6</vt:lpstr>
      <vt:lpstr>Slide 7</vt:lpstr>
      <vt:lpstr>Slide 8</vt:lpstr>
      <vt:lpstr>Дугогодишња сарадња са Заводом за јавно здравље на промоцији Здраве хране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Од  њиве до  трпезе</dc:title>
  <dc:creator>KORISNIK</dc:creator>
  <cp:lastModifiedBy>Steva</cp:lastModifiedBy>
  <cp:revision>7</cp:revision>
  <dcterms:created xsi:type="dcterms:W3CDTF">2015-10-21T10:45:43Z</dcterms:created>
  <dcterms:modified xsi:type="dcterms:W3CDTF">2015-10-23T09:22:21Z</dcterms:modified>
</cp:coreProperties>
</file>