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2" r:id="rId6"/>
    <p:sldId id="263" r:id="rId7"/>
    <p:sldId id="260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29A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242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289DD56E-9D1D-4A4F-A520-61EC2F4BEE42}" type="datetimeFigureOut">
              <a:rPr lang="en-US" smtClean="0"/>
              <a:pPr/>
              <a:t>1/18/2016</a:t>
            </a:fld>
            <a:endParaRPr lang="en-US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CD1F3D5B-CDE9-4A48-83C4-CD22DE0EF79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DD56E-9D1D-4A4F-A520-61EC2F4BEE42}" type="datetimeFigureOut">
              <a:rPr lang="en-US" smtClean="0"/>
              <a:pPr/>
              <a:t>1/18/2016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F3D5B-CDE9-4A48-83C4-CD22DE0EF7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DD56E-9D1D-4A4F-A520-61EC2F4BEE42}" type="datetimeFigureOut">
              <a:rPr lang="en-US" smtClean="0"/>
              <a:pPr/>
              <a:t>1/18/2016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F3D5B-CDE9-4A48-83C4-CD22DE0EF7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DD56E-9D1D-4A4F-A520-61EC2F4BEE42}" type="datetimeFigureOut">
              <a:rPr lang="en-US" smtClean="0"/>
              <a:pPr/>
              <a:t>1/18/2016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F3D5B-CDE9-4A48-83C4-CD22DE0EF79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DD56E-9D1D-4A4F-A520-61EC2F4BEE42}" type="datetimeFigureOut">
              <a:rPr lang="en-US" smtClean="0"/>
              <a:pPr/>
              <a:t>1/18/2016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F3D5B-CDE9-4A48-83C4-CD22DE0EF7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DD56E-9D1D-4A4F-A520-61EC2F4BEE42}" type="datetimeFigureOut">
              <a:rPr lang="en-US" smtClean="0"/>
              <a:pPr/>
              <a:t>1/18/2016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F3D5B-CDE9-4A48-83C4-CD22DE0EF7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DD56E-9D1D-4A4F-A520-61EC2F4BEE42}" type="datetimeFigureOut">
              <a:rPr lang="en-US" smtClean="0"/>
              <a:pPr/>
              <a:t>1/18/2016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F3D5B-CDE9-4A48-83C4-CD22DE0EF7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DD56E-9D1D-4A4F-A520-61EC2F4BEE42}" type="datetimeFigureOut">
              <a:rPr lang="en-US" smtClean="0"/>
              <a:pPr/>
              <a:t>1/18/2016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F3D5B-CDE9-4A48-83C4-CD22DE0EF79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DD56E-9D1D-4A4F-A520-61EC2F4BEE42}" type="datetimeFigureOut">
              <a:rPr lang="en-US" smtClean="0"/>
              <a:pPr/>
              <a:t>1/18/2016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F3D5B-CDE9-4A48-83C4-CD22DE0EF7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DD56E-9D1D-4A4F-A520-61EC2F4BEE42}" type="datetimeFigureOut">
              <a:rPr lang="en-US" smtClean="0"/>
              <a:pPr/>
              <a:t>1/18/2016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F3D5B-CDE9-4A48-83C4-CD22DE0EF7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DD56E-9D1D-4A4F-A520-61EC2F4BEE42}" type="datetimeFigureOut">
              <a:rPr lang="en-US" smtClean="0"/>
              <a:pPr/>
              <a:t>1/18/2016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F3D5B-CDE9-4A48-83C4-CD22DE0EF7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289DD56E-9D1D-4A4F-A520-61EC2F4BEE42}" type="datetimeFigureOut">
              <a:rPr lang="en-US" smtClean="0"/>
              <a:pPr/>
              <a:t>1/18/2016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CD1F3D5B-CDE9-4A48-83C4-CD22DE0EF79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" y="2057400"/>
            <a:ext cx="3886199" cy="1524000"/>
          </a:xfrm>
        </p:spPr>
        <p:txBody>
          <a:bodyPr>
            <a:normAutofit fontScale="90000"/>
          </a:bodyPr>
          <a:lstStyle/>
          <a:p>
            <a:pPr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ru-RU" b="1" kern="1400" dirty="0" smtClean="0">
                <a:solidFill>
                  <a:srgbClr val="446145"/>
                </a:solidFill>
                <a:latin typeface="Comic Sans MS"/>
              </a:rPr>
              <a:t/>
            </a:r>
            <a:br>
              <a:rPr lang="ru-RU" b="1" kern="1400" dirty="0" smtClean="0">
                <a:solidFill>
                  <a:srgbClr val="446145"/>
                </a:solidFill>
                <a:latin typeface="Comic Sans MS"/>
              </a:rPr>
            </a:br>
            <a:r>
              <a:rPr lang="ru-RU" b="1" kern="1400" dirty="0" smtClean="0">
                <a:solidFill>
                  <a:srgbClr val="446145"/>
                </a:solidFill>
                <a:latin typeface="Comic Sans MS"/>
              </a:rPr>
              <a:t>Новогодишња </a:t>
            </a:r>
            <a:r>
              <a:rPr lang="sr-Cyrl-RS" b="1" kern="1400" dirty="0" smtClean="0">
                <a:solidFill>
                  <a:srgbClr val="446145"/>
                </a:solidFill>
                <a:latin typeface="Comic Sans MS"/>
              </a:rPr>
              <a:t>дечија </a:t>
            </a:r>
            <a:r>
              <a:rPr lang="ru-RU" b="1" kern="1400" dirty="0" smtClean="0">
                <a:solidFill>
                  <a:srgbClr val="446145"/>
                </a:solidFill>
                <a:latin typeface="Comic Sans MS"/>
              </a:rPr>
              <a:t>представа</a:t>
            </a:r>
            <a:r>
              <a:rPr lang="ru-RU" sz="1200" kern="1400" dirty="0">
                <a:solidFill>
                  <a:srgbClr val="000000"/>
                </a:solidFill>
                <a:latin typeface="Constantia"/>
              </a:rPr>
              <a:t/>
            </a:r>
            <a:br>
              <a:rPr lang="ru-RU" sz="1200" kern="1400" dirty="0">
                <a:solidFill>
                  <a:srgbClr val="000000"/>
                </a:solidFill>
                <a:latin typeface="Constantia"/>
              </a:rPr>
            </a:br>
            <a:r>
              <a:rPr lang="ru-RU" sz="1200" kern="1400" dirty="0">
                <a:solidFill>
                  <a:srgbClr val="000000"/>
                </a:solidFill>
                <a:latin typeface="Constantia"/>
              </a:rPr>
              <a:t> </a:t>
            </a:r>
            <a:br>
              <a:rPr lang="ru-RU" sz="1200" kern="1400" dirty="0">
                <a:solidFill>
                  <a:srgbClr val="000000"/>
                </a:solidFill>
                <a:latin typeface="Constantia"/>
              </a:rPr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3429000"/>
            <a:ext cx="4495799" cy="2786109"/>
          </a:xfrm>
        </p:spPr>
        <p:txBody>
          <a:bodyPr>
            <a:normAutofit/>
          </a:bodyPr>
          <a:lstStyle/>
          <a:p>
            <a:pPr algn="r"/>
            <a:r>
              <a:rPr lang="ru-RU" sz="3200" b="1" dirty="0" smtClean="0">
                <a:solidFill>
                  <a:srgbClr val="729A00"/>
                </a:solidFill>
                <a:latin typeface="Comic Sans MS" pitchFamily="66" charset="0"/>
              </a:rPr>
              <a:t> </a:t>
            </a:r>
            <a:r>
              <a:rPr lang="ru-RU" sz="3200" b="1" i="1" dirty="0" smtClean="0">
                <a:solidFill>
                  <a:srgbClr val="729A00"/>
                </a:solidFill>
                <a:latin typeface="Comic Sans MS" pitchFamily="66" charset="0"/>
              </a:rPr>
              <a:t>ДЕДА </a:t>
            </a:r>
            <a:r>
              <a:rPr lang="ru-RU" sz="3200" b="1" i="1" dirty="0">
                <a:solidFill>
                  <a:srgbClr val="729A00"/>
                </a:solidFill>
                <a:latin typeface="Comic Sans MS" pitchFamily="66" charset="0"/>
              </a:rPr>
              <a:t>МРАЗ И ЕКО </a:t>
            </a:r>
            <a:r>
              <a:rPr lang="ru-RU" sz="3200" b="1" i="1" dirty="0" smtClean="0">
                <a:solidFill>
                  <a:srgbClr val="729A00"/>
                </a:solidFill>
                <a:latin typeface="Comic Sans MS" pitchFamily="66" charset="0"/>
              </a:rPr>
              <a:t>ВИЛЕЊАЦИ </a:t>
            </a:r>
            <a:endParaRPr lang="ru-RU" sz="3200" b="1" i="1" dirty="0">
              <a:solidFill>
                <a:srgbClr val="729A00"/>
              </a:solidFill>
              <a:latin typeface="Comic Sans MS" pitchFamily="66" charset="0"/>
            </a:endParaRPr>
          </a:p>
          <a:p>
            <a:pPr algn="r"/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Драмска играоница </a:t>
            </a:r>
          </a:p>
          <a:p>
            <a:pPr algn="r"/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ПУ </a:t>
            </a:r>
            <a:r>
              <a:rPr lang="ru-RU" sz="2800" b="1" i="1" dirty="0" smtClean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Ната Вељковић</a:t>
            </a:r>
            <a:endParaRPr lang="ru-RU" sz="3200" b="1" i="1" dirty="0">
              <a:solidFill>
                <a:schemeClr val="accent1">
                  <a:lumMod val="50000"/>
                </a:schemeClr>
              </a:solidFill>
              <a:latin typeface="Comic Sans MS" pitchFamily="66" charset="0"/>
            </a:endParaRPr>
          </a:p>
          <a:p>
            <a:endParaRPr lang="en-US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228600" y="152400"/>
            <a:ext cx="1371600" cy="15847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4565073" y="762001"/>
            <a:ext cx="3638550" cy="42557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folHlink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accent1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27173" y="5010829"/>
            <a:ext cx="2076450" cy="1171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folHlink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accent1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65074" y="5010829"/>
            <a:ext cx="2315152" cy="1169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763462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85800"/>
            <a:ext cx="2438400" cy="914400"/>
          </a:xfrm>
        </p:spPr>
        <p:txBody>
          <a:bodyPr/>
          <a:lstStyle/>
          <a:p>
            <a:r>
              <a:rPr lang="sr-Cyrl-RS" b="1" u="sng" dirty="0" smtClean="0"/>
              <a:t>Улоге:</a:t>
            </a:r>
            <a:endParaRPr lang="en-US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752600"/>
            <a:ext cx="7287409" cy="3124201"/>
          </a:xfrm>
        </p:spPr>
        <p:txBody>
          <a:bodyPr>
            <a:normAutofit/>
          </a:bodyPr>
          <a:lstStyle/>
          <a:p>
            <a:r>
              <a:rPr lang="sr-Cyrl-RS" b="1" dirty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Вилењак </a:t>
            </a:r>
            <a:r>
              <a:rPr lang="sr-Cyrl-RS" b="1" dirty="0" smtClean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Дремко- </a:t>
            </a:r>
            <a:r>
              <a:rPr lang="sr-Cyrl-RS" b="1" dirty="0" smtClean="0">
                <a:solidFill>
                  <a:srgbClr val="FF0000"/>
                </a:solidFill>
                <a:latin typeface="Comic Sans MS" pitchFamily="66" charset="0"/>
              </a:rPr>
              <a:t>Наташа </a:t>
            </a:r>
            <a:r>
              <a:rPr lang="sr-Cyrl-RS" b="1" dirty="0">
                <a:solidFill>
                  <a:srgbClr val="FF0000"/>
                </a:solidFill>
                <a:latin typeface="Comic Sans MS" pitchFamily="66" charset="0"/>
              </a:rPr>
              <a:t>Михајловић </a:t>
            </a:r>
          </a:p>
          <a:p>
            <a:r>
              <a:rPr lang="sr-Cyrl-RS" b="1" dirty="0" smtClean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Вилењак Немирко - </a:t>
            </a:r>
            <a:r>
              <a:rPr lang="sr-Cyrl-RS" b="1" dirty="0" smtClean="0">
                <a:solidFill>
                  <a:srgbClr val="FF0000"/>
                </a:solidFill>
                <a:latin typeface="Comic Sans MS" pitchFamily="66" charset="0"/>
              </a:rPr>
              <a:t>Марија </a:t>
            </a:r>
            <a:r>
              <a:rPr lang="sr-Cyrl-RS" b="1" dirty="0">
                <a:solidFill>
                  <a:srgbClr val="FF0000"/>
                </a:solidFill>
                <a:latin typeface="Comic Sans MS" pitchFamily="66" charset="0"/>
              </a:rPr>
              <a:t>Стефановић</a:t>
            </a:r>
          </a:p>
          <a:p>
            <a:r>
              <a:rPr lang="sr-Cyrl-RS" b="1" dirty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Вилењак Смешко </a:t>
            </a:r>
            <a:r>
              <a:rPr lang="sr-Cyrl-RS" b="1" dirty="0" smtClean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- </a:t>
            </a:r>
            <a:r>
              <a:rPr lang="sr-Cyrl-RS" b="1" dirty="0" smtClean="0">
                <a:solidFill>
                  <a:srgbClr val="FF0000"/>
                </a:solidFill>
                <a:latin typeface="Comic Sans MS" pitchFamily="66" charset="0"/>
              </a:rPr>
              <a:t>Јелена </a:t>
            </a:r>
            <a:r>
              <a:rPr lang="sr-Cyrl-RS" b="1" dirty="0">
                <a:solidFill>
                  <a:srgbClr val="FF0000"/>
                </a:solidFill>
                <a:latin typeface="Comic Sans MS" pitchFamily="66" charset="0"/>
              </a:rPr>
              <a:t>Јевтић</a:t>
            </a:r>
          </a:p>
          <a:p>
            <a:r>
              <a:rPr lang="sr-Cyrl-RS" b="1" dirty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Стара Година </a:t>
            </a:r>
            <a:r>
              <a:rPr lang="sr-Cyrl-RS" b="1" dirty="0" smtClean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-</a:t>
            </a:r>
            <a:r>
              <a:rPr lang="sr-Cyrl-RS" b="1" dirty="0" smtClean="0">
                <a:solidFill>
                  <a:srgbClr val="FF0000"/>
                </a:solidFill>
                <a:latin typeface="Comic Sans MS" pitchFamily="66" charset="0"/>
              </a:rPr>
              <a:t>Валентина </a:t>
            </a:r>
            <a:r>
              <a:rPr lang="sr-Cyrl-RS" b="1" dirty="0">
                <a:solidFill>
                  <a:srgbClr val="FF0000"/>
                </a:solidFill>
                <a:latin typeface="Comic Sans MS" pitchFamily="66" charset="0"/>
              </a:rPr>
              <a:t>Филиповић</a:t>
            </a:r>
          </a:p>
          <a:p>
            <a:r>
              <a:rPr lang="sr-Cyrl-RS" b="1" dirty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Баба </a:t>
            </a:r>
            <a:r>
              <a:rPr lang="sr-Cyrl-RS" b="1" dirty="0" smtClean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Мразица- </a:t>
            </a:r>
            <a:r>
              <a:rPr lang="sr-Cyrl-RS" b="1" dirty="0" smtClean="0">
                <a:solidFill>
                  <a:srgbClr val="FF0000"/>
                </a:solidFill>
                <a:latin typeface="Comic Sans MS" pitchFamily="66" charset="0"/>
              </a:rPr>
              <a:t>Јелена </a:t>
            </a:r>
            <a:r>
              <a:rPr lang="sr-Cyrl-RS" b="1" dirty="0">
                <a:solidFill>
                  <a:srgbClr val="FF0000"/>
                </a:solidFill>
                <a:latin typeface="Comic Sans MS" pitchFamily="66" charset="0"/>
              </a:rPr>
              <a:t>Вукчевић</a:t>
            </a:r>
          </a:p>
          <a:p>
            <a:r>
              <a:rPr lang="sr-Cyrl-RS" b="1" dirty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Деда </a:t>
            </a:r>
            <a:r>
              <a:rPr lang="sr-Cyrl-RS" b="1" dirty="0" smtClean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Мраз- </a:t>
            </a:r>
            <a:r>
              <a:rPr lang="sr-Cyrl-RS" b="1" dirty="0" smtClean="0">
                <a:solidFill>
                  <a:srgbClr val="FF0000"/>
                </a:solidFill>
                <a:latin typeface="Comic Sans MS" pitchFamily="66" charset="0"/>
              </a:rPr>
              <a:t>Предраг </a:t>
            </a:r>
            <a:r>
              <a:rPr lang="sr-Cyrl-RS" b="1" dirty="0">
                <a:solidFill>
                  <a:srgbClr val="FF0000"/>
                </a:solidFill>
                <a:latin typeface="Comic Sans MS" pitchFamily="66" charset="0"/>
              </a:rPr>
              <a:t>Малинић</a:t>
            </a:r>
          </a:p>
          <a:p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457200" y="4688230"/>
            <a:ext cx="2514600" cy="1777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6477000" y="3124200"/>
            <a:ext cx="2037113" cy="32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folHlink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accent1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975808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bg2">
                <a:shade val="94000"/>
                <a:satMod val="114000"/>
                <a:lumMod val="96000"/>
              </a:schemeClr>
            </a:gs>
            <a:gs pos="62000">
              <a:schemeClr val="bg2">
                <a:tint val="92000"/>
                <a:shade val="66000"/>
                <a:satMod val="110000"/>
                <a:lumMod val="80000"/>
              </a:schemeClr>
            </a:gs>
            <a:gs pos="100000">
              <a:schemeClr val="bg2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3400" y="1219200"/>
            <a:ext cx="8153401" cy="5435599"/>
          </a:xfr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228601"/>
            <a:ext cx="9067800" cy="1219199"/>
          </a:xfrm>
        </p:spPr>
        <p:txBody>
          <a:bodyPr anchor="t">
            <a:normAutofit/>
          </a:bodyPr>
          <a:lstStyle/>
          <a:p>
            <a:r>
              <a:rPr lang="sr-Cyrl-RS" b="1" dirty="0" smtClean="0">
                <a:solidFill>
                  <a:srgbClr val="FF0000"/>
                </a:solidFill>
                <a:latin typeface="Times New Roman" pitchFamily="18" charset="0"/>
              </a:rPr>
              <a:t>Новогодишња дечија представа је реализована у свих 13 вртића у периоду  21.12.- 24.12. 2015</a:t>
            </a:r>
            <a:r>
              <a:rPr lang="sr-Cyrl-RS" b="1" dirty="0" smtClean="0">
                <a:solidFill>
                  <a:srgbClr val="FF0000"/>
                </a:solidFill>
                <a:latin typeface="Comic Sans MS" pitchFamily="66" charset="0"/>
              </a:rPr>
              <a:t>.</a:t>
            </a:r>
            <a:endParaRPr lang="en-US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52373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52962" y="304800"/>
            <a:ext cx="4229101" cy="2819400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029200" y="3357562"/>
            <a:ext cx="4114800" cy="2286016"/>
          </a:xfrm>
        </p:spPr>
        <p:txBody>
          <a:bodyPr>
            <a:normAutofit/>
          </a:bodyPr>
          <a:lstStyle/>
          <a:p>
            <a:pPr algn="just"/>
            <a:r>
              <a:rPr lang="sr-Cyrl-RS" b="1" dirty="0" smtClean="0">
                <a:solidFill>
                  <a:srgbClr val="FF0000"/>
                </a:solidFill>
                <a:latin typeface="Comic Sans MS" pitchFamily="66" charset="0"/>
              </a:rPr>
              <a:t/>
            </a:r>
            <a:br>
              <a:rPr lang="sr-Cyrl-RS" b="1" dirty="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sr-Cyrl-RS" b="1" dirty="0" smtClean="0">
                <a:solidFill>
                  <a:srgbClr val="FF0000"/>
                </a:solidFill>
                <a:latin typeface="Comic Sans MS" pitchFamily="66" charset="0"/>
              </a:rPr>
              <a:t/>
            </a:r>
            <a:br>
              <a:rPr lang="sr-Cyrl-RS" b="1" dirty="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sr-Cyrl-RS" b="1" dirty="0" smtClean="0">
                <a:solidFill>
                  <a:srgbClr val="FF0000"/>
                </a:solidFill>
                <a:latin typeface="Comic Sans MS" pitchFamily="66" charset="0"/>
              </a:rPr>
              <a:t/>
            </a:r>
            <a:br>
              <a:rPr lang="sr-Cyrl-RS" b="1" dirty="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sr-Cyrl-RS" b="1" dirty="0" smtClean="0">
                <a:solidFill>
                  <a:srgbClr val="FF0000"/>
                </a:solidFill>
                <a:latin typeface="Comic Sans MS" pitchFamily="66" charset="0"/>
              </a:rPr>
              <a:t/>
            </a:r>
            <a:br>
              <a:rPr lang="sr-Cyrl-RS" b="1" dirty="0" smtClean="0">
                <a:solidFill>
                  <a:srgbClr val="FF0000"/>
                </a:solidFill>
                <a:latin typeface="Comic Sans MS" pitchFamily="66" charset="0"/>
              </a:rPr>
            </a:br>
            <a:endParaRPr lang="en-US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8600" y="304800"/>
            <a:ext cx="4229100" cy="28194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0891" y="3284680"/>
            <a:ext cx="4876800" cy="32512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5143504" y="3286124"/>
            <a:ext cx="378621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sr-Cyrl-RS" sz="2400" b="1" dirty="0" smtClean="0">
                <a:solidFill>
                  <a:srgbClr val="FF0000"/>
                </a:solidFill>
                <a:latin typeface="Times New Roman" pitchFamily="18" charset="0"/>
              </a:rPr>
              <a:t>Циљ    предст</a:t>
            </a:r>
            <a:r>
              <a:rPr lang="sr-Latn-RS" sz="2400" b="1" dirty="0" smtClean="0">
                <a:solidFill>
                  <a:srgbClr val="FF0000"/>
                </a:solidFill>
                <a:latin typeface="Times New Roman" pitchFamily="18" charset="0"/>
              </a:rPr>
              <a:t>a</a:t>
            </a:r>
            <a:r>
              <a:rPr lang="sr-Cyrl-RS" sz="2400" b="1" dirty="0" smtClean="0">
                <a:solidFill>
                  <a:srgbClr val="FF0000"/>
                </a:solidFill>
                <a:latin typeface="Times New Roman" pitchFamily="18" charset="0"/>
              </a:rPr>
              <a:t>ве    је</a:t>
            </a:r>
            <a:r>
              <a:rPr lang="sr-Latn-RS" sz="2400" b="1" dirty="0" smtClean="0">
                <a:solidFill>
                  <a:srgbClr val="FF0000"/>
                </a:solidFill>
                <a:latin typeface="Times New Roman" pitchFamily="18" charset="0"/>
              </a:rPr>
              <a:t>      </a:t>
            </a:r>
            <a:r>
              <a:rPr lang="sr-Cyrl-RS" sz="2400" b="1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sr-Latn-RS" sz="2400" b="1" dirty="0" smtClean="0">
                <a:solidFill>
                  <a:srgbClr val="FF0000"/>
                </a:solidFill>
                <a:latin typeface="Times New Roman" pitchFamily="18" charset="0"/>
              </a:rPr>
              <a:t>  </a:t>
            </a:r>
            <a:r>
              <a:rPr lang="sr-Cyrl-RS" sz="2400" b="1" dirty="0" smtClean="0">
                <a:solidFill>
                  <a:srgbClr val="FF0000"/>
                </a:solidFill>
                <a:latin typeface="Times New Roman" pitchFamily="18" charset="0"/>
              </a:rPr>
              <a:t>био стварање радосне и веселе атмосфере ,буђење маште и радозналости као и развијање еколошке свести код деце.</a:t>
            </a:r>
            <a:endParaRPr lang="en-US" sz="2400" dirty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52048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52400" y="457200"/>
            <a:ext cx="8839200" cy="2828924"/>
          </a:xfrm>
        </p:spPr>
        <p:txBody>
          <a:bodyPr anchor="t">
            <a:normAutofit/>
          </a:bodyPr>
          <a:lstStyle/>
          <a:p>
            <a:pPr lvl="0" algn="just">
              <a:spcBef>
                <a:spcPts val="0"/>
              </a:spcBef>
            </a:pPr>
            <a:r>
              <a:rPr lang="sr-Cyrl-RS" sz="2400" b="1" dirty="0">
                <a:solidFill>
                  <a:srgbClr val="FF0000"/>
                </a:solidFill>
                <a:latin typeface="Comic Sans MS" pitchFamily="66" charset="0"/>
                <a:ea typeface="+mn-ea"/>
                <a:cs typeface="+mn-cs"/>
              </a:rPr>
              <a:t>Представа </a:t>
            </a:r>
            <a:r>
              <a:rPr lang="sr-Cyrl-RS" sz="2400" b="1" dirty="0" smtClean="0">
                <a:solidFill>
                  <a:srgbClr val="FF0000"/>
                </a:solidFill>
                <a:latin typeface="Comic Sans MS" pitchFamily="66" charset="0"/>
                <a:ea typeface="+mn-ea"/>
                <a:cs typeface="+mn-cs"/>
              </a:rPr>
              <a:t>је била </a:t>
            </a:r>
            <a:r>
              <a:rPr lang="sr-Cyrl-RS" sz="2400" b="1" dirty="0">
                <a:solidFill>
                  <a:srgbClr val="FF0000"/>
                </a:solidFill>
                <a:latin typeface="Comic Sans MS" pitchFamily="66" charset="0"/>
                <a:ea typeface="+mn-ea"/>
                <a:cs typeface="+mn-cs"/>
              </a:rPr>
              <a:t>интерактивног карактера </a:t>
            </a:r>
            <a:r>
              <a:rPr lang="sr-Cyrl-RS" sz="2400" b="1" dirty="0" smtClean="0">
                <a:solidFill>
                  <a:srgbClr val="FF0000"/>
                </a:solidFill>
                <a:latin typeface="Comic Sans MS" pitchFamily="66" charset="0"/>
                <a:ea typeface="+mn-ea"/>
                <a:cs typeface="+mn-cs"/>
              </a:rPr>
              <a:t>и изазвала и је одушевљење како код деце тако и код родитеља и васпитача </a:t>
            </a:r>
            <a:r>
              <a:rPr lang="en-US" sz="2400" b="1" dirty="0">
                <a:solidFill>
                  <a:srgbClr val="FF0000"/>
                </a:solidFill>
                <a:ea typeface="+mn-ea"/>
                <a:cs typeface="+mn-cs"/>
              </a:rPr>
              <a:t/>
            </a:r>
            <a:br>
              <a:rPr lang="en-US" sz="2400" b="1" dirty="0">
                <a:solidFill>
                  <a:srgbClr val="FF0000"/>
                </a:solidFill>
                <a:ea typeface="+mn-ea"/>
                <a:cs typeface="+mn-cs"/>
              </a:rPr>
            </a:br>
            <a:endParaRPr lang="en-US" sz="2400" b="1" dirty="0">
              <a:solidFill>
                <a:srgbClr val="FF0000"/>
              </a:solidFill>
            </a:endParaRPr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2357430"/>
            <a:ext cx="4485084" cy="4500570"/>
          </a:xfrm>
        </p:spPr>
      </p:pic>
      <p:pic>
        <p:nvPicPr>
          <p:cNvPr id="9" name="Content Placeholder 8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00562" y="2357430"/>
            <a:ext cx="4643438" cy="4500570"/>
          </a:xfrm>
        </p:spPr>
      </p:pic>
    </p:spTree>
    <p:extLst>
      <p:ext uri="{BB962C8B-B14F-4D97-AF65-F5344CB8AC3E}">
        <p14:creationId xmlns:p14="http://schemas.microsoft.com/office/powerpoint/2010/main" xmlns="" val="274225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4800" y="152400"/>
            <a:ext cx="4114800" cy="2743200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40778" y="152400"/>
            <a:ext cx="4114800" cy="2743200"/>
          </a:xfr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7200" y="3149600"/>
            <a:ext cx="5334000" cy="3556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77000" y="3185160"/>
            <a:ext cx="2346960" cy="3520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32762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0" y="76200"/>
            <a:ext cx="9144000" cy="2094464"/>
          </a:xfrm>
        </p:spPr>
        <p:txBody>
          <a:bodyPr>
            <a:normAutofit/>
          </a:bodyPr>
          <a:lstStyle/>
          <a:p>
            <a:pPr algn="ctr"/>
            <a:r>
              <a:rPr lang="sr-Cyrl-RS" sz="2800" b="1" dirty="0" smtClean="0">
                <a:solidFill>
                  <a:srgbClr val="FF0000"/>
                </a:solidFill>
                <a:latin typeface="Times New Roman" pitchFamily="18" charset="0"/>
              </a:rPr>
              <a:t>После завршетка представе</a:t>
            </a:r>
            <a:r>
              <a:rPr lang="sr-Latn-RS" sz="2800" b="1" dirty="0" smtClean="0">
                <a:solidFill>
                  <a:srgbClr val="FF0000"/>
                </a:solidFill>
                <a:latin typeface="Times New Roman" pitchFamily="18" charset="0"/>
              </a:rPr>
              <a:t>,</a:t>
            </a:r>
            <a:r>
              <a:rPr lang="sr-Cyrl-RS" sz="2800" b="1" dirty="0" smtClean="0">
                <a:solidFill>
                  <a:srgbClr val="FF0000"/>
                </a:solidFill>
                <a:latin typeface="Times New Roman" pitchFamily="18" charset="0"/>
              </a:rPr>
              <a:t> деци вртића су подељени новогодишњи пакетићи.</a:t>
            </a:r>
            <a:endParaRPr lang="en-US" sz="2800" b="1" dirty="0">
              <a:solidFill>
                <a:srgbClr val="FF0000"/>
              </a:solidFill>
              <a:latin typeface="Times New Roman" pitchFamily="18" charset="0"/>
            </a:endParaRPr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5972" y="2920206"/>
            <a:ext cx="4306491" cy="2870994"/>
          </a:xfrm>
        </p:spPr>
      </p:pic>
      <p:pic>
        <p:nvPicPr>
          <p:cNvPr id="9" name="Content Placeholder 8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45025" y="2920206"/>
            <a:ext cx="4306491" cy="2870994"/>
          </a:xfrm>
        </p:spPr>
      </p:pic>
    </p:spTree>
    <p:extLst>
      <p:ext uri="{BB962C8B-B14F-4D97-AF65-F5344CB8AC3E}">
        <p14:creationId xmlns:p14="http://schemas.microsoft.com/office/powerpoint/2010/main" xmlns="" val="3402257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97</TotalTime>
  <Words>111</Words>
  <Application>Microsoft Office PowerPoint</Application>
  <PresentationFormat>On-screen Show (4:3)</PresentationFormat>
  <Paragraphs>16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Austin</vt:lpstr>
      <vt:lpstr> Новогодишња дечија представа   </vt:lpstr>
      <vt:lpstr>Улоге:</vt:lpstr>
      <vt:lpstr>Новогодишња дечија представа је реализована у свих 13 вртића у периоду  21.12.- 24.12. 2015.</vt:lpstr>
      <vt:lpstr>    </vt:lpstr>
      <vt:lpstr>Представа је била интерактивног карактера и изазвала и је одушевљење како код деце тако и код родитеља и васпитача  </vt:lpstr>
      <vt:lpstr>Slide 6</vt:lpstr>
      <vt:lpstr>После завршетка представе, деци вртића су подељени новогодишњи пакетићи.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Новогодишња дечија представа:</dc:title>
  <dc:creator>korisnik</dc:creator>
  <cp:lastModifiedBy>Steva</cp:lastModifiedBy>
  <cp:revision>11</cp:revision>
  <dcterms:created xsi:type="dcterms:W3CDTF">2016-01-12T08:52:10Z</dcterms:created>
  <dcterms:modified xsi:type="dcterms:W3CDTF">2016-01-18T11:36:57Z</dcterms:modified>
</cp:coreProperties>
</file>