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media/image28.jpeg" ContentType="image/jpeg"/>
  <Override PartName="/ppt/media/image117.jpeg" ContentType="image/jpeg"/>
  <Override PartName="/ppt/media/image1.png" ContentType="image/png"/>
  <Override PartName="/ppt/media/image59.jpeg" ContentType="image/jpeg"/>
  <Override PartName="/ppt/media/image7.jpeg" ContentType="image/jpeg"/>
  <Override PartName="/ppt/media/image54.jpeg" ContentType="image/jpeg"/>
  <Override PartName="/ppt/media/image2.jpeg" ContentType="image/jpeg"/>
  <Override PartName="/ppt/media/image3.jpeg" ContentType="image/jpeg"/>
  <Override PartName="/ppt/media/image55.jpeg" ContentType="image/jpeg"/>
  <Override PartName="/ppt/media/image4.jpeg" ContentType="image/jpeg"/>
  <Override PartName="/ppt/media/image56.jpeg" ContentType="image/jpeg"/>
  <Override PartName="/ppt/media/image5.jpeg" ContentType="image/jpeg"/>
  <Override PartName="/ppt/media/image57.jpeg" ContentType="image/jpeg"/>
  <Override PartName="/ppt/media/image6.jpeg" ContentType="image/jpeg"/>
  <Override PartName="/ppt/media/image58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00.jpeg" ContentType="image/jpeg"/>
  <Override PartName="/ppt/media/image11.jpeg" ContentType="image/jpeg"/>
  <Override PartName="/ppt/media/image101.jpeg" ContentType="image/jpeg"/>
  <Override PartName="/ppt/media/image12.jpeg" ContentType="image/jpeg"/>
  <Override PartName="/ppt/media/image102.jpeg" ContentType="image/jpeg"/>
  <Override PartName="/ppt/media/image13.jpeg" ContentType="image/jpeg"/>
  <Override PartName="/ppt/media/image103.jpeg" ContentType="image/jpeg"/>
  <Override PartName="/ppt/media/image14.jpeg" ContentType="image/jpeg"/>
  <Override PartName="/ppt/media/image104.jpeg" ContentType="image/jpeg"/>
  <Override PartName="/ppt/media/image15.jpeg" ContentType="image/jpeg"/>
  <Override PartName="/ppt/media/image105.jpeg" ContentType="image/jpeg"/>
  <Override PartName="/ppt/media/image16.jpeg" ContentType="image/jpeg"/>
  <Override PartName="/ppt/media/image106.jpeg" ContentType="image/jpeg"/>
  <Override PartName="/ppt/media/image17.jpeg" ContentType="image/jpeg"/>
  <Override PartName="/ppt/media/image107.jpeg" ContentType="image/jpeg"/>
  <Override PartName="/ppt/media/image18.jpeg" ContentType="image/jpeg"/>
  <Override PartName="/ppt/media/image108.jpeg" ContentType="image/jpeg"/>
  <Override PartName="/ppt/media/image19.jpeg" ContentType="image/jpeg"/>
  <Override PartName="/ppt/media/image20.jpeg" ContentType="image/jpeg"/>
  <Override PartName="/ppt/media/image110.jpeg" ContentType="image/jpeg"/>
  <Override PartName="/ppt/media/image21.jpeg" ContentType="image/jpeg"/>
  <Override PartName="/ppt/media/image111.jpeg" ContentType="image/jpeg"/>
  <Override PartName="/ppt/media/image22.jpeg" ContentType="image/jpeg"/>
  <Override PartName="/ppt/media/image112.jpeg" ContentType="image/jpeg"/>
  <Override PartName="/ppt/media/image23.jpeg" ContentType="image/jpeg"/>
  <Override PartName="/ppt/media/image113.jpeg" ContentType="image/jpeg"/>
  <Override PartName="/ppt/media/image24.jpeg" ContentType="image/jpeg"/>
  <Override PartName="/ppt/media/image114.jpeg" ContentType="image/jpeg"/>
  <Override PartName="/ppt/media/image25.jpeg" ContentType="image/jpeg"/>
  <Override PartName="/ppt/media/image115.jpeg" ContentType="image/jpeg"/>
  <Override PartName="/ppt/media/image26.jpeg" ContentType="image/jpeg"/>
  <Override PartName="/ppt/media/image116.jpeg" ContentType="image/jpeg"/>
  <Override PartName="/ppt/media/image27.jpeg" ContentType="image/jpeg"/>
  <Override PartName="/ppt/media/image118.jpeg" ContentType="image/jpeg"/>
  <Override PartName="/ppt/media/image29.jpeg" ContentType="image/jpeg"/>
  <Override PartName="/ppt/media/image30.jpeg" ContentType="image/jpeg"/>
  <Override PartName="/ppt/media/image120.jpeg" ContentType="image/jpeg"/>
  <Override PartName="/ppt/media/image31.jpeg" ContentType="image/jpeg"/>
  <Override PartName="/ppt/media/image121.jpeg" ContentType="image/jpeg"/>
  <Override PartName="/ppt/media/image32.jpeg" ContentType="image/jpeg"/>
  <Override PartName="/ppt/media/image122.jpeg" ContentType="image/jpeg"/>
  <Override PartName="/ppt/media/image33.jpeg" ContentType="image/jpeg"/>
  <Override PartName="/ppt/media/image123.jpeg" ContentType="image/jpeg"/>
  <Override PartName="/ppt/media/image34.jpeg" ContentType="image/jpeg"/>
  <Override PartName="/ppt/media/image124.jpeg" ContentType="image/jpeg"/>
  <Override PartName="/ppt/media/image35.jpeg" ContentType="image/jpeg"/>
  <Override PartName="/ppt/media/image36.jpeg" ContentType="image/jpeg"/>
  <Override PartName="/ppt/media/image125.jpeg" ContentType="image/jpeg"/>
  <Override PartName="/ppt/media/image37.jpeg" ContentType="image/jpeg"/>
  <Override PartName="/ppt/media/image126.jpeg" ContentType="image/jpeg"/>
  <Override PartName="/ppt/media/image38.jpeg" ContentType="image/jpeg"/>
  <Override PartName="/ppt/media/image127.jpeg" ContentType="image/jpeg"/>
  <Override PartName="/ppt/media/image39.jpeg" ContentType="image/jpeg"/>
  <Override PartName="/ppt/media/image128.jpeg" ContentType="image/jpeg"/>
  <Override PartName="/ppt/media/image40.jpeg" ContentType="image/jpeg"/>
  <Override PartName="/ppt/media/image41.jpeg" ContentType="image/jpeg"/>
  <Override PartName="/ppt/media/image130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60.jpeg" ContentType="image/jpeg"/>
  <Override PartName="/ppt/media/image61.jpeg" ContentType="image/jpe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jpeg" ContentType="image/jpeg"/>
  <Override PartName="/ppt/media/image67.jpeg" ContentType="image/jpeg"/>
  <Override PartName="/ppt/media/image68.jpeg" ContentType="image/jpeg"/>
  <Override PartName="/ppt/media/image69.jpeg" ContentType="image/jpeg"/>
  <Override PartName="/ppt/media/image70.jpeg" ContentType="image/jpeg"/>
  <Override PartName="/ppt/media/image71.jpeg" ContentType="image/jpeg"/>
  <Override PartName="/ppt/media/image72.jpeg" ContentType="image/jpeg"/>
  <Override PartName="/ppt/media/image73.jpeg" ContentType="image/jpeg"/>
  <Override PartName="/ppt/media/image74.jpeg" ContentType="image/jpeg"/>
  <Override PartName="/ppt/media/image75.jpeg" ContentType="image/jpeg"/>
  <Override PartName="/ppt/media/image76.jpeg" ContentType="image/jpeg"/>
  <Override PartName="/ppt/media/image77.jpeg" ContentType="image/jpeg"/>
  <Override PartName="/ppt/media/image78.jpeg" ContentType="image/jpeg"/>
  <Override PartName="/ppt/media/image79.jpeg" ContentType="image/jpeg"/>
  <Override PartName="/ppt/media/image80.jpeg" ContentType="image/jpeg"/>
  <Override PartName="/ppt/media/image81.jpeg" ContentType="image/jpeg"/>
  <Override PartName="/ppt/media/image82.jpeg" ContentType="image/jpeg"/>
  <Override PartName="/ppt/media/image83.jpeg" ContentType="image/jpeg"/>
  <Override PartName="/ppt/media/image84.jpeg" ContentType="image/jpeg"/>
  <Override PartName="/ppt/media/image85.jpeg" ContentType="image/jpeg"/>
  <Override PartName="/ppt/media/image86.jpeg" ContentType="image/jpeg"/>
  <Override PartName="/ppt/media/image87.jpeg" ContentType="image/jpeg"/>
  <Override PartName="/ppt/media/image88.jpeg" ContentType="image/jpeg"/>
  <Override PartName="/ppt/media/image89.jpeg" ContentType="image/jpeg"/>
  <Override PartName="/ppt/media/image90.jpeg" ContentType="image/jpeg"/>
  <Override PartName="/ppt/media/image91.jpeg" ContentType="image/jpeg"/>
  <Override PartName="/ppt/media/image92.jpeg" ContentType="image/jpeg"/>
  <Override PartName="/ppt/media/image93.jpeg" ContentType="image/jpeg"/>
  <Override PartName="/ppt/media/image94.jpeg" ContentType="image/jpeg"/>
  <Override PartName="/ppt/media/image95.jpeg" ContentType="image/jpeg"/>
  <Override PartName="/ppt/media/image96.jpeg" ContentType="image/jpeg"/>
  <Override PartName="/ppt/media/image97.jpeg" ContentType="image/jpeg"/>
  <Override PartName="/ppt/media/image98.jpeg" ContentType="image/jpeg"/>
  <Override PartName="/ppt/media/image99.jpeg" ContentType="image/jpeg"/>
  <Override PartName="/ppt/media/image109.jpeg" ContentType="image/jpeg"/>
  <Override PartName="/ppt/media/image119.jpeg" ContentType="image/jpeg"/>
  <Override PartName="/ppt/media/image129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26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25.xml.rels" ContentType="application/vnd.openxmlformats-package.relationships+xml"/>
  <Override PartName="/ppt/slides/_rels/slide8.xml.rels" ContentType="application/vnd.openxmlformats-package.relationships+xml"/>
  <Override PartName="/ppt/slides/_rels/slide26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798840" y="1752480"/>
            <a:ext cx="7543440" cy="42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7543440" cy="42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3681000" cy="42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64160" y="1752480"/>
            <a:ext cx="3681000" cy="42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798840" y="304920"/>
            <a:ext cx="7543440" cy="5651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sr-Latn-RS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64160" y="1752480"/>
            <a:ext cx="3681000" cy="42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798840" y="396144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3681000" cy="4228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64160" y="175248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64160" y="396144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64160" y="175248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798840" y="3961440"/>
            <a:ext cx="754344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754344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798840" y="3961440"/>
            <a:ext cx="754344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64160" y="175248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798840" y="396144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64160" y="3961440"/>
            <a:ext cx="368100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798840" y="1752480"/>
            <a:ext cx="242892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349440" y="1752480"/>
            <a:ext cx="242892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5900400" y="1752480"/>
            <a:ext cx="242892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798840" y="3961440"/>
            <a:ext cx="242892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349440" y="3961440"/>
            <a:ext cx="242892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5900400" y="3961440"/>
            <a:ext cx="2428920" cy="2017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en-US" sz="3600" spc="-1" strike="noStrike">
                <a:solidFill>
                  <a:srgbClr val="4d2a0b"/>
                </a:solidFill>
                <a:latin typeface="Segoe Print"/>
              </a:rPr>
              <a:t>Click to edit Master title style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798840" y="1752480"/>
            <a:ext cx="7543440" cy="4228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347400" indent="-347400">
              <a:lnSpc>
                <a:spcPct val="100000"/>
              </a:lnSpc>
              <a:spcBef>
                <a:spcPts val="1800"/>
              </a:spcBef>
              <a:buClr>
                <a:srgbClr val="9a5315"/>
              </a:buClr>
              <a:buFont typeface="Arial"/>
              <a:buChar char="•"/>
            </a:pPr>
            <a:r>
              <a:rPr b="0" lang="en-US" sz="2400" spc="-1" strike="noStrike">
                <a:solidFill>
                  <a:srgbClr val="9a5315"/>
                </a:solidFill>
                <a:latin typeface="Segoe Print"/>
              </a:rPr>
              <a:t>Click to edit Master text styles</a:t>
            </a:r>
            <a:endParaRPr b="0" lang="en-US" sz="2400" spc="-1" strike="noStrike">
              <a:solidFill>
                <a:srgbClr val="9a5315"/>
              </a:solidFill>
              <a:latin typeface="Segoe Print"/>
            </a:endParaRPr>
          </a:p>
          <a:p>
            <a:pPr lvl="1" marL="740520" indent="-283320">
              <a:lnSpc>
                <a:spcPct val="100000"/>
              </a:lnSpc>
              <a:spcBef>
                <a:spcPts val="1199"/>
              </a:spcBef>
              <a:buClr>
                <a:srgbClr val="9a5315"/>
              </a:buClr>
              <a:buFont typeface="Arial"/>
              <a:buChar char="•"/>
            </a:pPr>
            <a:r>
              <a:rPr b="0" lang="en-US" sz="2000" spc="-1" strike="noStrike">
                <a:solidFill>
                  <a:srgbClr val="9a5315"/>
                </a:solidFill>
                <a:latin typeface="Segoe Print"/>
              </a:rPr>
              <a:t>Second level</a:t>
            </a:r>
            <a:endParaRPr b="0" lang="en-US" sz="2000" spc="-1" strike="noStrike">
              <a:solidFill>
                <a:srgbClr val="9a5315"/>
              </a:solidFill>
              <a:latin typeface="Segoe Print"/>
            </a:endParaRPr>
          </a:p>
          <a:p>
            <a:pPr lvl="2" marL="1143000" indent="-228600">
              <a:lnSpc>
                <a:spcPct val="100000"/>
              </a:lnSpc>
              <a:spcBef>
                <a:spcPts val="799"/>
              </a:spcBef>
              <a:buClr>
                <a:srgbClr val="9a5315"/>
              </a:buClr>
              <a:buFont typeface="Arial"/>
              <a:buChar char="•"/>
            </a:pPr>
            <a:r>
              <a:rPr b="0" lang="en-US" sz="1800" spc="-1" strike="noStrike">
                <a:solidFill>
                  <a:srgbClr val="9a5315"/>
                </a:solidFill>
                <a:latin typeface="Segoe Print"/>
              </a:rPr>
              <a:t>Third level</a:t>
            </a:r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  <a:p>
            <a:pPr lvl="3" marL="1600200" indent="-228600">
              <a:lnSpc>
                <a:spcPct val="100000"/>
              </a:lnSpc>
              <a:spcBef>
                <a:spcPts val="601"/>
              </a:spcBef>
              <a:buClr>
                <a:srgbClr val="9a5315"/>
              </a:buClr>
              <a:buFont typeface="Arial"/>
              <a:buChar char="•"/>
            </a:pPr>
            <a:r>
              <a:rPr b="0" lang="en-US" sz="1600" spc="-1" strike="noStrike">
                <a:solidFill>
                  <a:srgbClr val="9a5315"/>
                </a:solidFill>
                <a:latin typeface="Segoe Print"/>
              </a:rPr>
              <a:t>Fourth level</a:t>
            </a:r>
            <a:endParaRPr b="0" lang="en-US" sz="1600" spc="-1" strike="noStrike">
              <a:solidFill>
                <a:srgbClr val="9a5315"/>
              </a:solidFill>
              <a:latin typeface="Segoe Print"/>
            </a:endParaRPr>
          </a:p>
          <a:p>
            <a:pPr lvl="4" marL="2057400" indent="-228600">
              <a:lnSpc>
                <a:spcPct val="100000"/>
              </a:lnSpc>
              <a:spcBef>
                <a:spcPts val="601"/>
              </a:spcBef>
              <a:buClr>
                <a:srgbClr val="9a5315"/>
              </a:buClr>
              <a:buFont typeface="Arial"/>
              <a:buChar char="•"/>
            </a:pPr>
            <a:r>
              <a:rPr b="0" lang="en-US" sz="1600" spc="-1" strike="noStrike">
                <a:solidFill>
                  <a:srgbClr val="9a5315"/>
                </a:solidFill>
                <a:latin typeface="Segoe Print"/>
              </a:rPr>
              <a:t>Fifth level</a:t>
            </a:r>
            <a:endParaRPr b="0" lang="en-US" sz="16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798840" y="6019920"/>
            <a:ext cx="57132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A6B8461C-A92D-4BCE-B131-28E8972A69D9}" type="slidenum">
              <a:rPr b="0" lang="en-US" sz="1100" spc="-1" strike="noStrike">
                <a:solidFill>
                  <a:srgbClr val="9a5315"/>
                </a:solidFill>
                <a:latin typeface="Segoe Print"/>
              </a:rPr>
              <a:t>&lt;number&gt;</a:t>
            </a:fld>
            <a:endParaRPr b="0" lang="sr-Latn-RS" sz="11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1484640" y="6019920"/>
            <a:ext cx="445752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sr-Latn-RS" sz="24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dt"/>
          </p:nvPr>
        </p:nvSpPr>
        <p:spPr>
          <a:xfrm>
            <a:off x="6056640" y="6019920"/>
            <a:ext cx="1046880" cy="2282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82867809-99E6-46C6-B556-7BD2D79BBEEB}" type="datetime">
              <a:rPr b="0" lang="en-US" sz="1100" spc="-1" strike="noStrike">
                <a:solidFill>
                  <a:srgbClr val="9a5315"/>
                </a:solidFill>
                <a:latin typeface="Segoe Print"/>
              </a:rPr>
              <a:t>12/21/21</a:t>
            </a:fld>
            <a:endParaRPr b="0" lang="sr-Latn-RS" sz="11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image" Target="../media/image6.jpeg"/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jpeg"/><Relationship Id="rId3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image" Target="../media/image14.jpeg"/><Relationship Id="rId5" Type="http://schemas.openxmlformats.org/officeDocument/2006/relationships/image" Target="../media/image15.jpeg"/><Relationship Id="rId6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jpeg"/><Relationship Id="rId3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jpeg"/><Relationship Id="rId3" Type="http://schemas.openxmlformats.org/officeDocument/2006/relationships/image" Target="../media/image20.jpeg"/><Relationship Id="rId4" Type="http://schemas.openxmlformats.org/officeDocument/2006/relationships/image" Target="../media/image21.jpeg"/><Relationship Id="rId5" Type="http://schemas.openxmlformats.org/officeDocument/2006/relationships/image" Target="../media/image22.jpeg"/><Relationship Id="rId6" Type="http://schemas.openxmlformats.org/officeDocument/2006/relationships/image" Target="../media/image23.jpeg"/><Relationship Id="rId7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jpeg"/><Relationship Id="rId3" Type="http://schemas.openxmlformats.org/officeDocument/2006/relationships/image" Target="../media/image26.jpeg"/><Relationship Id="rId4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7.jpeg"/><Relationship Id="rId2" Type="http://schemas.openxmlformats.org/officeDocument/2006/relationships/image" Target="../media/image28.jpeg"/><Relationship Id="rId3" Type="http://schemas.openxmlformats.org/officeDocument/2006/relationships/image" Target="../media/image29.jpeg"/><Relationship Id="rId4" Type="http://schemas.openxmlformats.org/officeDocument/2006/relationships/image" Target="../media/image30.jpeg"/><Relationship Id="rId5" Type="http://schemas.openxmlformats.org/officeDocument/2006/relationships/image" Target="../media/image31.jpeg"/><Relationship Id="rId6" Type="http://schemas.openxmlformats.org/officeDocument/2006/relationships/image" Target="../media/image32.jpeg"/><Relationship Id="rId7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image" Target="../media/image36.jpeg"/><Relationship Id="rId5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7.jpeg"/><Relationship Id="rId2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8.jpeg"/><Relationship Id="rId2" Type="http://schemas.openxmlformats.org/officeDocument/2006/relationships/image" Target="../media/image39.jpeg"/><Relationship Id="rId3" Type="http://schemas.openxmlformats.org/officeDocument/2006/relationships/image" Target="../media/image40.jpeg"/><Relationship Id="rId4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41.jpeg"/><Relationship Id="rId2" Type="http://schemas.openxmlformats.org/officeDocument/2006/relationships/image" Target="../media/image42.jpeg"/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5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5.jpeg"/><Relationship Id="rId2" Type="http://schemas.openxmlformats.org/officeDocument/2006/relationships/image" Target="../media/image46.jpeg"/><Relationship Id="rId3" Type="http://schemas.openxmlformats.org/officeDocument/2006/relationships/image" Target="../media/image47.jpeg"/><Relationship Id="rId4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48.jpeg"/><Relationship Id="rId2" Type="http://schemas.openxmlformats.org/officeDocument/2006/relationships/image" Target="../media/image49.jpeg"/><Relationship Id="rId3" Type="http://schemas.openxmlformats.org/officeDocument/2006/relationships/image" Target="../media/image50.jpeg"/><Relationship Id="rId4" Type="http://schemas.openxmlformats.org/officeDocument/2006/relationships/image" Target="../media/image51.jpeg"/><Relationship Id="rId5" Type="http://schemas.openxmlformats.org/officeDocument/2006/relationships/image" Target="../media/image52.jpeg"/><Relationship Id="rId6" Type="http://schemas.openxmlformats.org/officeDocument/2006/relationships/image" Target="../media/image53.jpeg"/><Relationship Id="rId7" Type="http://schemas.openxmlformats.org/officeDocument/2006/relationships/image" Target="../media/image54.jpeg"/><Relationship Id="rId8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55.jpeg"/><Relationship Id="rId2" Type="http://schemas.openxmlformats.org/officeDocument/2006/relationships/image" Target="../media/image56.jpeg"/><Relationship Id="rId3" Type="http://schemas.openxmlformats.org/officeDocument/2006/relationships/image" Target="../media/image57.jpeg"/><Relationship Id="rId4" Type="http://schemas.openxmlformats.org/officeDocument/2006/relationships/image" Target="../media/image58.jpeg"/><Relationship Id="rId5" Type="http://schemas.openxmlformats.org/officeDocument/2006/relationships/image" Target="../media/image59.jpeg"/><Relationship Id="rId6" Type="http://schemas.openxmlformats.org/officeDocument/2006/relationships/image" Target="../media/image60.jpeg"/><Relationship Id="rId7" Type="http://schemas.openxmlformats.org/officeDocument/2006/relationships/image" Target="../media/image61.jpeg"/><Relationship Id="rId8" Type="http://schemas.openxmlformats.org/officeDocument/2006/relationships/image" Target="../media/image62.jpeg"/><Relationship Id="rId9" Type="http://schemas.openxmlformats.org/officeDocument/2006/relationships/image" Target="../media/image63.jpeg"/><Relationship Id="rId10" Type="http://schemas.openxmlformats.org/officeDocument/2006/relationships/image" Target="../media/image64.jpeg"/><Relationship Id="rId11" Type="http://schemas.openxmlformats.org/officeDocument/2006/relationships/image" Target="../media/image65.jpeg"/><Relationship Id="rId12" Type="http://schemas.openxmlformats.org/officeDocument/2006/relationships/image" Target="../media/image66.jpeg"/><Relationship Id="rId13" Type="http://schemas.openxmlformats.org/officeDocument/2006/relationships/image" Target="../media/image67.jpeg"/><Relationship Id="rId14" Type="http://schemas.openxmlformats.org/officeDocument/2006/relationships/image" Target="../media/image68.jpeg"/><Relationship Id="rId15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69.jpeg"/><Relationship Id="rId2" Type="http://schemas.openxmlformats.org/officeDocument/2006/relationships/image" Target="../media/image70.jpeg"/><Relationship Id="rId3" Type="http://schemas.openxmlformats.org/officeDocument/2006/relationships/image" Target="../media/image71.jpeg"/><Relationship Id="rId4" Type="http://schemas.openxmlformats.org/officeDocument/2006/relationships/image" Target="../media/image72.jpeg"/><Relationship Id="rId5" Type="http://schemas.openxmlformats.org/officeDocument/2006/relationships/image" Target="../media/image73.jpeg"/><Relationship Id="rId6" Type="http://schemas.openxmlformats.org/officeDocument/2006/relationships/image" Target="../media/image74.jpeg"/><Relationship Id="rId7" Type="http://schemas.openxmlformats.org/officeDocument/2006/relationships/image" Target="../media/image75.jpeg"/><Relationship Id="rId8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76.jpeg"/><Relationship Id="rId2" Type="http://schemas.openxmlformats.org/officeDocument/2006/relationships/image" Target="../media/image77.jpeg"/><Relationship Id="rId3" Type="http://schemas.openxmlformats.org/officeDocument/2006/relationships/image" Target="../media/image78.jpeg"/><Relationship Id="rId4" Type="http://schemas.openxmlformats.org/officeDocument/2006/relationships/image" Target="../media/image79.jpeg"/><Relationship Id="rId5" Type="http://schemas.openxmlformats.org/officeDocument/2006/relationships/image" Target="../media/image80.jpeg"/><Relationship Id="rId6" Type="http://schemas.openxmlformats.org/officeDocument/2006/relationships/image" Target="../media/image81.jpeg"/><Relationship Id="rId7" Type="http://schemas.openxmlformats.org/officeDocument/2006/relationships/image" Target="../media/image82.jpeg"/><Relationship Id="rId8" Type="http://schemas.openxmlformats.org/officeDocument/2006/relationships/image" Target="../media/image83.jpeg"/><Relationship Id="rId9" Type="http://schemas.openxmlformats.org/officeDocument/2006/relationships/image" Target="../media/image84.jpeg"/><Relationship Id="rId10" Type="http://schemas.openxmlformats.org/officeDocument/2006/relationships/image" Target="../media/image85.jpeg"/><Relationship Id="rId11" Type="http://schemas.openxmlformats.org/officeDocument/2006/relationships/image" Target="../media/image86.jpeg"/><Relationship Id="rId12" Type="http://schemas.openxmlformats.org/officeDocument/2006/relationships/image" Target="../media/image87.jpeg"/><Relationship Id="rId13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88.jpeg"/><Relationship Id="rId2" Type="http://schemas.openxmlformats.org/officeDocument/2006/relationships/image" Target="../media/image89.jpeg"/><Relationship Id="rId3" Type="http://schemas.openxmlformats.org/officeDocument/2006/relationships/image" Target="../media/image90.jpeg"/><Relationship Id="rId4" Type="http://schemas.openxmlformats.org/officeDocument/2006/relationships/image" Target="../media/image91.jpeg"/><Relationship Id="rId5" Type="http://schemas.openxmlformats.org/officeDocument/2006/relationships/image" Target="../media/image92.jpeg"/><Relationship Id="rId6" Type="http://schemas.openxmlformats.org/officeDocument/2006/relationships/image" Target="../media/image93.jpeg"/><Relationship Id="rId7" Type="http://schemas.openxmlformats.org/officeDocument/2006/relationships/image" Target="../media/image94.jpeg"/><Relationship Id="rId8" Type="http://schemas.openxmlformats.org/officeDocument/2006/relationships/image" Target="../media/image95.jpeg"/><Relationship Id="rId9" Type="http://schemas.openxmlformats.org/officeDocument/2006/relationships/slideLayout" Target="../slideLayouts/slideLayout1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96.jpeg"/><Relationship Id="rId2" Type="http://schemas.openxmlformats.org/officeDocument/2006/relationships/image" Target="../media/image97.jpeg"/><Relationship Id="rId3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98.jpeg"/><Relationship Id="rId2" Type="http://schemas.openxmlformats.org/officeDocument/2006/relationships/image" Target="../media/image99.jpeg"/><Relationship Id="rId3" Type="http://schemas.openxmlformats.org/officeDocument/2006/relationships/image" Target="../media/image100.jpeg"/><Relationship Id="rId4" Type="http://schemas.openxmlformats.org/officeDocument/2006/relationships/image" Target="../media/image101.jpeg"/><Relationship Id="rId5" Type="http://schemas.openxmlformats.org/officeDocument/2006/relationships/slideLayout" Target="../slideLayouts/slideLayout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102.jpeg"/><Relationship Id="rId2" Type="http://schemas.openxmlformats.org/officeDocument/2006/relationships/slideLayout" Target="../slideLayouts/slideLayout1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103.jpeg"/><Relationship Id="rId2" Type="http://schemas.openxmlformats.org/officeDocument/2006/relationships/image" Target="../media/image104.jpeg"/><Relationship Id="rId3" Type="http://schemas.openxmlformats.org/officeDocument/2006/relationships/image" Target="../media/image105.jpeg"/><Relationship Id="rId4" Type="http://schemas.openxmlformats.org/officeDocument/2006/relationships/image" Target="../media/image106.jpeg"/><Relationship Id="rId5" Type="http://schemas.openxmlformats.org/officeDocument/2006/relationships/slideLayout" Target="../slideLayouts/slideLayout1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107.jpeg"/><Relationship Id="rId2" Type="http://schemas.openxmlformats.org/officeDocument/2006/relationships/image" Target="../media/image108.jpeg"/><Relationship Id="rId3" Type="http://schemas.openxmlformats.org/officeDocument/2006/relationships/image" Target="../media/image109.jpeg"/><Relationship Id="rId4" Type="http://schemas.openxmlformats.org/officeDocument/2006/relationships/image" Target="../media/image110.jpeg"/><Relationship Id="rId5" Type="http://schemas.openxmlformats.org/officeDocument/2006/relationships/image" Target="../media/image111.jpeg"/><Relationship Id="rId6" Type="http://schemas.openxmlformats.org/officeDocument/2006/relationships/image" Target="../media/image112.jpeg"/><Relationship Id="rId7" Type="http://schemas.openxmlformats.org/officeDocument/2006/relationships/slideLayout" Target="../slideLayouts/slideLayout1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113.jpeg"/><Relationship Id="rId2" Type="http://schemas.openxmlformats.org/officeDocument/2006/relationships/image" Target="../media/image114.jpeg"/><Relationship Id="rId3" Type="http://schemas.openxmlformats.org/officeDocument/2006/relationships/image" Target="../media/image115.jpeg"/><Relationship Id="rId4" Type="http://schemas.openxmlformats.org/officeDocument/2006/relationships/image" Target="../media/image116.jpeg"/><Relationship Id="rId5" Type="http://schemas.openxmlformats.org/officeDocument/2006/relationships/image" Target="../media/image117.jpeg"/><Relationship Id="rId6" Type="http://schemas.openxmlformats.org/officeDocument/2006/relationships/image" Target="../media/image118.jpeg"/><Relationship Id="rId7" Type="http://schemas.openxmlformats.org/officeDocument/2006/relationships/image" Target="../media/image119.jpeg"/><Relationship Id="rId8" Type="http://schemas.openxmlformats.org/officeDocument/2006/relationships/image" Target="../media/image120.jpeg"/><Relationship Id="rId9" Type="http://schemas.openxmlformats.org/officeDocument/2006/relationships/slideLayout" Target="../slideLayouts/slideLayout1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121.jpeg"/><Relationship Id="rId2" Type="http://schemas.openxmlformats.org/officeDocument/2006/relationships/image" Target="../media/image122.jpeg"/><Relationship Id="rId3" Type="http://schemas.openxmlformats.org/officeDocument/2006/relationships/image" Target="../media/image123.jpeg"/><Relationship Id="rId4" Type="http://schemas.openxmlformats.org/officeDocument/2006/relationships/slideLayout" Target="../slideLayouts/slideLayout1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124.jpeg"/><Relationship Id="rId2" Type="http://schemas.openxmlformats.org/officeDocument/2006/relationships/image" Target="../media/image125.jpeg"/><Relationship Id="rId3" Type="http://schemas.openxmlformats.org/officeDocument/2006/relationships/slideLayout" Target="../slideLayouts/slideLayout1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126.jpeg"/><Relationship Id="rId2" Type="http://schemas.openxmlformats.org/officeDocument/2006/relationships/image" Target="../media/image127.jpeg"/><Relationship Id="rId3" Type="http://schemas.openxmlformats.org/officeDocument/2006/relationships/image" Target="../media/image128.jpeg"/><Relationship Id="rId4" Type="http://schemas.openxmlformats.org/officeDocument/2006/relationships/image" Target="../media/image129.jpeg"/><Relationship Id="rId5" Type="http://schemas.openxmlformats.org/officeDocument/2006/relationships/slideLayout" Target="../slideLayouts/slideLayout1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130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990720" y="0"/>
            <a:ext cx="6850080" cy="24379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6000"/>
          </a:bodyPr>
          <a:p>
            <a:pPr>
              <a:lnSpc>
                <a:spcPct val="90000"/>
              </a:lnSpc>
            </a:pPr>
            <a:r>
              <a:rPr b="1" i="1" lang="sr-RS" sz="3600" spc="-1" strike="noStrike">
                <a:solidFill>
                  <a:srgbClr val="4d2a0b"/>
                </a:solidFill>
                <a:latin typeface="Segoe Print"/>
              </a:rPr>
              <a:t>УЧИМО И ЖИВИМО ЗАЈЕДНО</a:t>
            </a:r>
            <a:br/>
            <a:br/>
            <a:r>
              <a:rPr b="1" i="1" lang="sr-RS" sz="3600" spc="-1" strike="noStrike">
                <a:solidFill>
                  <a:srgbClr val="4d2a0b"/>
                </a:solidFill>
                <a:latin typeface="Segoe Print"/>
              </a:rPr>
              <a:t>СОБА ЗА МАШТУ ЧИТЛУК 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/>
          </p:nvPr>
        </p:nvSpPr>
        <p:spPr>
          <a:xfrm>
            <a:off x="457200" y="5029200"/>
            <a:ext cx="6850800" cy="10663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347400" indent="-347400">
              <a:lnSpc>
                <a:spcPct val="100000"/>
              </a:lnSpc>
              <a:spcBef>
                <a:spcPts val="1800"/>
              </a:spcBef>
              <a:buClr>
                <a:srgbClr val="9a5315"/>
              </a:buClr>
              <a:buFont typeface="Arial"/>
              <a:buChar char="•"/>
            </a:pPr>
            <a:r>
              <a:rPr b="1" i="1" lang="sr-RS" sz="2800" spc="-1" strike="noStrike">
                <a:solidFill>
                  <a:srgbClr val="9a5315"/>
                </a:solidFill>
                <a:latin typeface="Segoe Print"/>
              </a:rPr>
              <a:t>ВАСПИТАЧ </a:t>
            </a:r>
            <a:endParaRPr b="0" lang="en-US" sz="2800" spc="-1" strike="noStrike">
              <a:solidFill>
                <a:srgbClr val="9a5315"/>
              </a:solidFill>
              <a:latin typeface="Segoe Print"/>
            </a:endParaRPr>
          </a:p>
          <a:p>
            <a:pPr marL="347400" indent="-347400">
              <a:lnSpc>
                <a:spcPct val="100000"/>
              </a:lnSpc>
              <a:spcBef>
                <a:spcPts val="1800"/>
              </a:spcBef>
              <a:buClr>
                <a:srgbClr val="9a5315"/>
              </a:buClr>
              <a:buFont typeface="Arial"/>
              <a:buChar char="•"/>
            </a:pPr>
            <a:r>
              <a:rPr b="1" i="1" lang="sr-RS" sz="2800" spc="-1" strike="noStrike">
                <a:solidFill>
                  <a:srgbClr val="9a5315"/>
                </a:solidFill>
                <a:latin typeface="Segoe Print"/>
              </a:rPr>
              <a:t>ЈЕЛЕНА ПАНТИЋ</a:t>
            </a:r>
            <a:endParaRPr b="0" lang="en-US" sz="28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43" name="Picture 3" descr="Igre-i-aktivnosti-za-razvoj-hodanja-i-trcanja-300x254.jpg"/>
          <p:cNvPicPr/>
          <p:nvPr/>
        </p:nvPicPr>
        <p:blipFill>
          <a:blip r:embed="rId1"/>
          <a:stretch/>
        </p:blipFill>
        <p:spPr>
          <a:xfrm>
            <a:off x="5104080" y="2590920"/>
            <a:ext cx="4039920" cy="34203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85800" y="15228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Наше дружење у новембру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45" name="Picture 6" descr="IMG_20211101_081427.jpg"/>
          <p:cNvPicPr/>
          <p:nvPr/>
        </p:nvPicPr>
        <p:blipFill>
          <a:blip r:embed="rId1"/>
          <a:stretch/>
        </p:blipFill>
        <p:spPr>
          <a:xfrm>
            <a:off x="304920" y="2133720"/>
            <a:ext cx="4371480" cy="3278520"/>
          </a:xfrm>
          <a:prstGeom prst="rect">
            <a:avLst/>
          </a:prstGeom>
          <a:ln w="0">
            <a:noFill/>
          </a:ln>
        </p:spPr>
      </p:pic>
      <p:pic>
        <p:nvPicPr>
          <p:cNvPr id="46" name="Picture 7" descr="IMG_20211101_081458.jpg"/>
          <p:cNvPicPr/>
          <p:nvPr/>
        </p:nvPicPr>
        <p:blipFill>
          <a:blip r:embed="rId2"/>
          <a:stretch/>
        </p:blipFill>
        <p:spPr>
          <a:xfrm rot="495600">
            <a:off x="5533920" y="1569240"/>
            <a:ext cx="3047760" cy="406368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85800" y="0"/>
            <a:ext cx="7543440" cy="8377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Кружење воде у природи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48" name="Content Placeholder 3" descr="IMG_20211101_092345.jpg"/>
          <p:cNvPicPr/>
          <p:nvPr/>
        </p:nvPicPr>
        <p:blipFill>
          <a:blip r:embed="rId1"/>
          <a:stretch/>
        </p:blipFill>
        <p:spPr>
          <a:xfrm rot="21359400">
            <a:off x="4252680" y="997560"/>
            <a:ext cx="2514240" cy="4032720"/>
          </a:xfrm>
          <a:prstGeom prst="rect">
            <a:avLst/>
          </a:prstGeom>
          <a:ln w="0">
            <a:noFill/>
          </a:ln>
        </p:spPr>
      </p:pic>
      <p:pic>
        <p:nvPicPr>
          <p:cNvPr id="49" name="Picture 4" descr="IMG_20211101_092353.jpg"/>
          <p:cNvPicPr/>
          <p:nvPr/>
        </p:nvPicPr>
        <p:blipFill>
          <a:blip r:embed="rId2"/>
          <a:stretch/>
        </p:blipFill>
        <p:spPr>
          <a:xfrm>
            <a:off x="0" y="914400"/>
            <a:ext cx="2444400" cy="3716280"/>
          </a:xfrm>
          <a:prstGeom prst="rect">
            <a:avLst/>
          </a:prstGeom>
          <a:ln w="0">
            <a:noFill/>
          </a:ln>
        </p:spPr>
      </p:pic>
      <p:pic>
        <p:nvPicPr>
          <p:cNvPr id="50" name="Picture 5" descr="IMG_20211101_092411.jpg"/>
          <p:cNvPicPr/>
          <p:nvPr/>
        </p:nvPicPr>
        <p:blipFill>
          <a:blip r:embed="rId3"/>
          <a:stretch/>
        </p:blipFill>
        <p:spPr>
          <a:xfrm rot="274800">
            <a:off x="6470640" y="2602080"/>
            <a:ext cx="2349360" cy="3768480"/>
          </a:xfrm>
          <a:prstGeom prst="rect">
            <a:avLst/>
          </a:prstGeom>
          <a:ln w="0">
            <a:noFill/>
          </a:ln>
        </p:spPr>
      </p:pic>
      <p:pic>
        <p:nvPicPr>
          <p:cNvPr id="51" name="Picture 6" descr="IMG_20211101_092414.jpg"/>
          <p:cNvPicPr/>
          <p:nvPr/>
        </p:nvPicPr>
        <p:blipFill>
          <a:blip r:embed="rId4"/>
          <a:stretch/>
        </p:blipFill>
        <p:spPr>
          <a:xfrm rot="202200">
            <a:off x="2162520" y="3141720"/>
            <a:ext cx="2277000" cy="365220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Content Placeholder 3" descr="IMG_20211101_095311.jpg"/>
          <p:cNvPicPr/>
          <p:nvPr/>
        </p:nvPicPr>
        <p:blipFill>
          <a:blip r:embed="rId1"/>
          <a:stretch/>
        </p:blipFill>
        <p:spPr>
          <a:xfrm rot="21235800">
            <a:off x="126360" y="402480"/>
            <a:ext cx="3434400" cy="2575440"/>
          </a:xfrm>
          <a:prstGeom prst="rect">
            <a:avLst/>
          </a:prstGeom>
          <a:ln w="0">
            <a:noFill/>
          </a:ln>
        </p:spPr>
      </p:pic>
      <p:pic>
        <p:nvPicPr>
          <p:cNvPr id="53" name="Picture 4" descr="IMG_20211101_095320.jpg"/>
          <p:cNvPicPr/>
          <p:nvPr/>
        </p:nvPicPr>
        <p:blipFill>
          <a:blip r:embed="rId2"/>
          <a:stretch/>
        </p:blipFill>
        <p:spPr>
          <a:xfrm rot="720000">
            <a:off x="3245040" y="2175840"/>
            <a:ext cx="5216040" cy="39117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52280" y="0"/>
            <a:ext cx="3620160" cy="8377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Јесени драга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55" name="Content Placeholder 3" descr="IMG_20211102_092318.jpg"/>
          <p:cNvPicPr/>
          <p:nvPr/>
        </p:nvPicPr>
        <p:blipFill>
          <a:blip r:embed="rId1"/>
          <a:stretch/>
        </p:blipFill>
        <p:spPr>
          <a:xfrm>
            <a:off x="228600" y="914400"/>
            <a:ext cx="2819160" cy="2114280"/>
          </a:xfrm>
          <a:prstGeom prst="rect">
            <a:avLst/>
          </a:prstGeom>
          <a:ln w="0">
            <a:noFill/>
          </a:ln>
        </p:spPr>
      </p:pic>
      <p:pic>
        <p:nvPicPr>
          <p:cNvPr id="56" name="Picture 4" descr="IMG_20211102_092321.jpg"/>
          <p:cNvPicPr/>
          <p:nvPr/>
        </p:nvPicPr>
        <p:blipFill>
          <a:blip r:embed="rId2"/>
          <a:stretch/>
        </p:blipFill>
        <p:spPr>
          <a:xfrm rot="279600">
            <a:off x="5028840" y="228600"/>
            <a:ext cx="3860280" cy="2895120"/>
          </a:xfrm>
          <a:prstGeom prst="rect">
            <a:avLst/>
          </a:prstGeom>
          <a:ln w="0">
            <a:noFill/>
          </a:ln>
        </p:spPr>
      </p:pic>
      <p:pic>
        <p:nvPicPr>
          <p:cNvPr id="57" name="Picture 5" descr="IMG_20211102_092357.jpg"/>
          <p:cNvPicPr/>
          <p:nvPr/>
        </p:nvPicPr>
        <p:blipFill>
          <a:blip r:embed="rId3"/>
          <a:stretch/>
        </p:blipFill>
        <p:spPr>
          <a:xfrm rot="21087600">
            <a:off x="178200" y="3941640"/>
            <a:ext cx="3555720" cy="2666520"/>
          </a:xfrm>
          <a:prstGeom prst="rect">
            <a:avLst/>
          </a:prstGeom>
          <a:ln w="0">
            <a:noFill/>
          </a:ln>
        </p:spPr>
      </p:pic>
      <p:pic>
        <p:nvPicPr>
          <p:cNvPr id="58" name="Picture 6" descr="IMG_20211102_092517.jpg"/>
          <p:cNvPicPr/>
          <p:nvPr/>
        </p:nvPicPr>
        <p:blipFill>
          <a:blip r:embed="rId4"/>
          <a:stretch/>
        </p:blipFill>
        <p:spPr>
          <a:xfrm>
            <a:off x="5638680" y="4191120"/>
            <a:ext cx="3250800" cy="2437920"/>
          </a:xfrm>
          <a:prstGeom prst="rect">
            <a:avLst/>
          </a:prstGeom>
          <a:ln w="0">
            <a:noFill/>
          </a:ln>
        </p:spPr>
      </p:pic>
      <p:pic>
        <p:nvPicPr>
          <p:cNvPr id="59" name="Picture 7" descr="IMG_20211102_092525.jpg"/>
          <p:cNvPicPr/>
          <p:nvPr/>
        </p:nvPicPr>
        <p:blipFill>
          <a:blip r:embed="rId5"/>
          <a:stretch/>
        </p:blipFill>
        <p:spPr>
          <a:xfrm>
            <a:off x="2819520" y="1600200"/>
            <a:ext cx="2571480" cy="342864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495680" y="380880"/>
            <a:ext cx="3657240" cy="8377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Наше приче...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61" name="Content Placeholder 3" descr="IMG_20211102_101252.jpg"/>
          <p:cNvPicPr/>
          <p:nvPr/>
        </p:nvPicPr>
        <p:blipFill>
          <a:blip r:embed="rId1"/>
          <a:stretch/>
        </p:blipFill>
        <p:spPr>
          <a:xfrm rot="21001200">
            <a:off x="353160" y="740880"/>
            <a:ext cx="3504960" cy="2628360"/>
          </a:xfrm>
          <a:prstGeom prst="rect">
            <a:avLst/>
          </a:prstGeom>
          <a:ln w="0">
            <a:noFill/>
          </a:ln>
        </p:spPr>
      </p:pic>
      <p:pic>
        <p:nvPicPr>
          <p:cNvPr id="62" name="Picture 5" descr="IMG_20211102_101348.jpg"/>
          <p:cNvPicPr/>
          <p:nvPr/>
        </p:nvPicPr>
        <p:blipFill>
          <a:blip r:embed="rId2"/>
          <a:stretch/>
        </p:blipFill>
        <p:spPr>
          <a:xfrm rot="369600">
            <a:off x="3324960" y="2547000"/>
            <a:ext cx="5378040" cy="403344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2971800" y="0"/>
            <a:ext cx="3733560" cy="533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8000"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Плес на киши...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64" name="Content Placeholder 3" descr="IMG_20211102_104439.jpg"/>
          <p:cNvPicPr/>
          <p:nvPr/>
        </p:nvPicPr>
        <p:blipFill>
          <a:blip r:embed="rId1"/>
          <a:stretch/>
        </p:blipFill>
        <p:spPr>
          <a:xfrm>
            <a:off x="0" y="533520"/>
            <a:ext cx="3301560" cy="2476080"/>
          </a:xfrm>
          <a:prstGeom prst="rect">
            <a:avLst/>
          </a:prstGeom>
          <a:ln w="0">
            <a:noFill/>
          </a:ln>
        </p:spPr>
      </p:pic>
      <p:pic>
        <p:nvPicPr>
          <p:cNvPr id="65" name="Picture 4" descr="IMG_20211102_104452.jpg"/>
          <p:cNvPicPr/>
          <p:nvPr/>
        </p:nvPicPr>
        <p:blipFill>
          <a:blip r:embed="rId2"/>
          <a:stretch/>
        </p:blipFill>
        <p:spPr>
          <a:xfrm>
            <a:off x="5867280" y="685800"/>
            <a:ext cx="3276360" cy="2457000"/>
          </a:xfrm>
          <a:prstGeom prst="rect">
            <a:avLst/>
          </a:prstGeom>
          <a:ln w="0">
            <a:noFill/>
          </a:ln>
        </p:spPr>
      </p:pic>
      <p:pic>
        <p:nvPicPr>
          <p:cNvPr id="66" name="Picture 5" descr="IMG_20211102_104455.jpg"/>
          <p:cNvPicPr/>
          <p:nvPr/>
        </p:nvPicPr>
        <p:blipFill>
          <a:blip r:embed="rId3"/>
          <a:stretch/>
        </p:blipFill>
        <p:spPr>
          <a:xfrm>
            <a:off x="0" y="3352680"/>
            <a:ext cx="3346200" cy="2509560"/>
          </a:xfrm>
          <a:prstGeom prst="rect">
            <a:avLst/>
          </a:prstGeom>
          <a:ln w="0">
            <a:noFill/>
          </a:ln>
        </p:spPr>
      </p:pic>
      <p:pic>
        <p:nvPicPr>
          <p:cNvPr id="67" name="Picture 6" descr="IMG_20211102_104506.jpg"/>
          <p:cNvPicPr/>
          <p:nvPr/>
        </p:nvPicPr>
        <p:blipFill>
          <a:blip r:embed="rId4"/>
          <a:stretch/>
        </p:blipFill>
        <p:spPr>
          <a:xfrm>
            <a:off x="5892840" y="3352680"/>
            <a:ext cx="3250800" cy="2437920"/>
          </a:xfrm>
          <a:prstGeom prst="rect">
            <a:avLst/>
          </a:prstGeom>
          <a:ln w="0">
            <a:noFill/>
          </a:ln>
        </p:spPr>
      </p:pic>
      <p:pic>
        <p:nvPicPr>
          <p:cNvPr id="68" name="Picture 8" descr="IMG_20211102_104653.jpg"/>
          <p:cNvPicPr/>
          <p:nvPr/>
        </p:nvPicPr>
        <p:blipFill>
          <a:blip r:embed="rId5"/>
          <a:stretch/>
        </p:blipFill>
        <p:spPr>
          <a:xfrm>
            <a:off x="3581280" y="3657600"/>
            <a:ext cx="2162520" cy="2883240"/>
          </a:xfrm>
          <a:prstGeom prst="rect">
            <a:avLst/>
          </a:prstGeom>
          <a:ln w="0">
            <a:noFill/>
          </a:ln>
        </p:spPr>
      </p:pic>
      <p:pic>
        <p:nvPicPr>
          <p:cNvPr id="69" name="Picture 9" descr="IMG_20211102_104654.jpg"/>
          <p:cNvPicPr/>
          <p:nvPr/>
        </p:nvPicPr>
        <p:blipFill>
          <a:blip r:embed="rId6"/>
          <a:stretch/>
        </p:blipFill>
        <p:spPr>
          <a:xfrm>
            <a:off x="3505320" y="533520"/>
            <a:ext cx="2160720" cy="28807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Правии смо јежиће за наше другаре из забавишне групе...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71" name="Content Placeholder 3" descr="IMG_20211103_091132.jpg"/>
          <p:cNvPicPr/>
          <p:nvPr/>
        </p:nvPicPr>
        <p:blipFill>
          <a:blip r:embed="rId1"/>
          <a:stretch/>
        </p:blipFill>
        <p:spPr>
          <a:xfrm>
            <a:off x="2514600" y="2362320"/>
            <a:ext cx="4341600" cy="3255840"/>
          </a:xfrm>
          <a:prstGeom prst="rect">
            <a:avLst/>
          </a:prstGeom>
          <a:ln w="0">
            <a:noFill/>
          </a:ln>
        </p:spPr>
      </p:pic>
      <p:pic>
        <p:nvPicPr>
          <p:cNvPr id="72" name="Picture 4" descr="IMG_20211103_091137.jpg"/>
          <p:cNvPicPr/>
          <p:nvPr/>
        </p:nvPicPr>
        <p:blipFill>
          <a:blip r:embed="rId2"/>
          <a:stretch/>
        </p:blipFill>
        <p:spPr>
          <a:xfrm>
            <a:off x="380880" y="1981080"/>
            <a:ext cx="1959480" cy="2612520"/>
          </a:xfrm>
          <a:prstGeom prst="rect">
            <a:avLst/>
          </a:prstGeom>
          <a:ln w="0">
            <a:noFill/>
          </a:ln>
        </p:spPr>
      </p:pic>
      <p:pic>
        <p:nvPicPr>
          <p:cNvPr id="73" name="Picture 5" descr="IMG_20211103_091140.jpg"/>
          <p:cNvPicPr/>
          <p:nvPr/>
        </p:nvPicPr>
        <p:blipFill>
          <a:blip r:embed="rId3"/>
          <a:stretch/>
        </p:blipFill>
        <p:spPr>
          <a:xfrm>
            <a:off x="7010280" y="3733920"/>
            <a:ext cx="1939320" cy="25855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8838720" cy="13712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6000"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Посета Мобилног саветовалишта , логопед Драгана Дунђеровић и поклон књига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75" name="Content Placeholder 3" descr="IMG_20211103_091856.jpg"/>
          <p:cNvPicPr/>
          <p:nvPr/>
        </p:nvPicPr>
        <p:blipFill>
          <a:blip r:embed="rId1"/>
          <a:stretch/>
        </p:blipFill>
        <p:spPr>
          <a:xfrm>
            <a:off x="3657600" y="1371600"/>
            <a:ext cx="2514240" cy="2285640"/>
          </a:xfrm>
          <a:prstGeom prst="rect">
            <a:avLst/>
          </a:prstGeom>
          <a:ln w="0">
            <a:noFill/>
          </a:ln>
        </p:spPr>
      </p:pic>
      <p:pic>
        <p:nvPicPr>
          <p:cNvPr id="76" name="Picture 4" descr="IMG_20211103_091908.jpg"/>
          <p:cNvPicPr/>
          <p:nvPr/>
        </p:nvPicPr>
        <p:blipFill>
          <a:blip r:embed="rId2"/>
          <a:stretch/>
        </p:blipFill>
        <p:spPr>
          <a:xfrm>
            <a:off x="0" y="4419720"/>
            <a:ext cx="3250800" cy="2437920"/>
          </a:xfrm>
          <a:prstGeom prst="rect">
            <a:avLst/>
          </a:prstGeom>
          <a:ln w="0">
            <a:noFill/>
          </a:ln>
        </p:spPr>
      </p:pic>
      <p:pic>
        <p:nvPicPr>
          <p:cNvPr id="77" name="Picture 5" descr="IMG_20211103_093542.jpg"/>
          <p:cNvPicPr/>
          <p:nvPr/>
        </p:nvPicPr>
        <p:blipFill>
          <a:blip r:embed="rId3"/>
          <a:stretch/>
        </p:blipFill>
        <p:spPr>
          <a:xfrm>
            <a:off x="5562720" y="4172040"/>
            <a:ext cx="3580920" cy="2685600"/>
          </a:xfrm>
          <a:prstGeom prst="rect">
            <a:avLst/>
          </a:prstGeom>
          <a:ln w="0">
            <a:noFill/>
          </a:ln>
        </p:spPr>
      </p:pic>
      <p:pic>
        <p:nvPicPr>
          <p:cNvPr id="78" name="Picture 6" descr="IMG_20211103_093602.jpg"/>
          <p:cNvPicPr/>
          <p:nvPr/>
        </p:nvPicPr>
        <p:blipFill>
          <a:blip r:embed="rId4"/>
          <a:stretch/>
        </p:blipFill>
        <p:spPr>
          <a:xfrm>
            <a:off x="2895480" y="4114800"/>
            <a:ext cx="2826000" cy="2590560"/>
          </a:xfrm>
          <a:prstGeom prst="rect">
            <a:avLst/>
          </a:prstGeom>
          <a:ln w="0">
            <a:noFill/>
          </a:ln>
        </p:spPr>
      </p:pic>
      <p:pic>
        <p:nvPicPr>
          <p:cNvPr id="79" name="Picture 7" descr="IMG_20211103_093625.jpg"/>
          <p:cNvPicPr/>
          <p:nvPr/>
        </p:nvPicPr>
        <p:blipFill>
          <a:blip r:embed="rId5"/>
          <a:stretch/>
        </p:blipFill>
        <p:spPr>
          <a:xfrm>
            <a:off x="0" y="1228680"/>
            <a:ext cx="3733560" cy="2800080"/>
          </a:xfrm>
          <a:prstGeom prst="rect">
            <a:avLst/>
          </a:prstGeom>
          <a:ln w="0">
            <a:noFill/>
          </a:ln>
        </p:spPr>
      </p:pic>
      <p:pic>
        <p:nvPicPr>
          <p:cNvPr id="80" name="Picture 8" descr="IMG_20211103_093703.jpg"/>
          <p:cNvPicPr/>
          <p:nvPr/>
        </p:nvPicPr>
        <p:blipFill>
          <a:blip r:embed="rId6"/>
          <a:stretch/>
        </p:blipFill>
        <p:spPr>
          <a:xfrm>
            <a:off x="6172200" y="1143000"/>
            <a:ext cx="2971440" cy="251424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3505320" y="152280"/>
            <a:ext cx="5105160" cy="28951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>
              <a:lnSpc>
                <a:spcPct val="90000"/>
              </a:lnSpc>
            </a:pPr>
            <a:r>
              <a:rPr b="0" lang="sr-RS" sz="2800" spc="-1" strike="noStrike">
                <a:solidFill>
                  <a:srgbClr val="4d2a0b"/>
                </a:solidFill>
                <a:latin typeface="Segoe Print"/>
              </a:rPr>
              <a:t>Од једног деке смо добили овог дрвеног Страшка ,ког смо ми оживели. У складу са нашим пројектом добио је назив Страшко кишобранко</a:t>
            </a:r>
            <a:endParaRPr b="0" lang="en-US" sz="28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82" name="Content Placeholder 3" descr="IMG_20211103_112624.jpg"/>
          <p:cNvPicPr/>
          <p:nvPr/>
        </p:nvPicPr>
        <p:blipFill>
          <a:blip r:embed="rId1"/>
          <a:stretch/>
        </p:blipFill>
        <p:spPr>
          <a:xfrm>
            <a:off x="152280" y="152280"/>
            <a:ext cx="2209320" cy="2945880"/>
          </a:xfrm>
          <a:prstGeom prst="rect">
            <a:avLst/>
          </a:prstGeom>
          <a:ln w="0">
            <a:noFill/>
          </a:ln>
        </p:spPr>
      </p:pic>
      <p:pic>
        <p:nvPicPr>
          <p:cNvPr id="83" name="Picture 4" descr="IMG_20211104_080636.jpg"/>
          <p:cNvPicPr/>
          <p:nvPr/>
        </p:nvPicPr>
        <p:blipFill>
          <a:blip r:embed="rId2"/>
          <a:stretch/>
        </p:blipFill>
        <p:spPr>
          <a:xfrm rot="21253200">
            <a:off x="304560" y="3581280"/>
            <a:ext cx="2283840" cy="3045240"/>
          </a:xfrm>
          <a:prstGeom prst="rect">
            <a:avLst/>
          </a:prstGeom>
          <a:ln w="0">
            <a:noFill/>
          </a:ln>
        </p:spPr>
      </p:pic>
      <p:pic>
        <p:nvPicPr>
          <p:cNvPr id="84" name="Picture 5" descr="IMG_20211104_081214.jpg"/>
          <p:cNvPicPr/>
          <p:nvPr/>
        </p:nvPicPr>
        <p:blipFill>
          <a:blip r:embed="rId3"/>
          <a:stretch/>
        </p:blipFill>
        <p:spPr>
          <a:xfrm rot="17088000">
            <a:off x="3469680" y="3325680"/>
            <a:ext cx="2109240" cy="2812680"/>
          </a:xfrm>
          <a:prstGeom prst="rect">
            <a:avLst/>
          </a:prstGeom>
          <a:ln w="0">
            <a:noFill/>
          </a:ln>
        </p:spPr>
      </p:pic>
      <p:pic>
        <p:nvPicPr>
          <p:cNvPr id="85" name="Picture 6" descr="IMG_20211104_083347.jpg"/>
          <p:cNvPicPr/>
          <p:nvPr/>
        </p:nvPicPr>
        <p:blipFill>
          <a:blip r:embed="rId4"/>
          <a:stretch/>
        </p:blipFill>
        <p:spPr>
          <a:xfrm rot="421800">
            <a:off x="6351120" y="3258000"/>
            <a:ext cx="2590560" cy="345420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Упознајте “Страшка кишобранка”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87" name="Content Placeholder 3" descr="IMG_20211104_083724.jpg"/>
          <p:cNvPicPr/>
          <p:nvPr/>
        </p:nvPicPr>
        <p:blipFill>
          <a:blip r:embed="rId1"/>
          <a:stretch/>
        </p:blipFill>
        <p:spPr>
          <a:xfrm>
            <a:off x="2819520" y="1447920"/>
            <a:ext cx="3657240" cy="48765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1867680" cy="12949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Поклон књига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89" name="Content Placeholder 3" descr="IMG_20211104_092120.jpg"/>
          <p:cNvPicPr/>
          <p:nvPr/>
        </p:nvPicPr>
        <p:blipFill>
          <a:blip r:embed="rId1"/>
          <a:stretch/>
        </p:blipFill>
        <p:spPr>
          <a:xfrm>
            <a:off x="5562720" y="1600200"/>
            <a:ext cx="3171600" cy="4228920"/>
          </a:xfrm>
          <a:prstGeom prst="rect">
            <a:avLst/>
          </a:prstGeom>
          <a:ln w="0">
            <a:noFill/>
          </a:ln>
        </p:spPr>
      </p:pic>
      <p:pic>
        <p:nvPicPr>
          <p:cNvPr id="90" name="Picture 4" descr="IMG_20211104_092143.jpg"/>
          <p:cNvPicPr/>
          <p:nvPr/>
        </p:nvPicPr>
        <p:blipFill>
          <a:blip r:embed="rId2"/>
          <a:stretch/>
        </p:blipFill>
        <p:spPr>
          <a:xfrm rot="20383200">
            <a:off x="372960" y="3780720"/>
            <a:ext cx="2855880" cy="2664360"/>
          </a:xfrm>
          <a:prstGeom prst="rect">
            <a:avLst/>
          </a:prstGeom>
          <a:ln w="0">
            <a:noFill/>
          </a:ln>
        </p:spPr>
      </p:pic>
      <p:pic>
        <p:nvPicPr>
          <p:cNvPr id="91" name="Picture 5" descr="IMG_20211104_092130.jpg"/>
          <p:cNvPicPr/>
          <p:nvPr/>
        </p:nvPicPr>
        <p:blipFill>
          <a:blip r:embed="rId3"/>
          <a:stretch/>
        </p:blipFill>
        <p:spPr>
          <a:xfrm>
            <a:off x="2666880" y="380880"/>
            <a:ext cx="2342880" cy="31237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762120" y="304920"/>
            <a:ext cx="7543440" cy="533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88000"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Било је и препрека и полигона..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93" name="Content Placeholder 3" descr="IMG_20211104_093614.jpg"/>
          <p:cNvPicPr/>
          <p:nvPr/>
        </p:nvPicPr>
        <p:blipFill>
          <a:blip r:embed="rId1"/>
          <a:stretch/>
        </p:blipFill>
        <p:spPr>
          <a:xfrm>
            <a:off x="762120" y="4343400"/>
            <a:ext cx="2997000" cy="2247480"/>
          </a:xfrm>
          <a:prstGeom prst="rect">
            <a:avLst/>
          </a:prstGeom>
          <a:ln w="0">
            <a:noFill/>
          </a:ln>
        </p:spPr>
      </p:pic>
      <p:pic>
        <p:nvPicPr>
          <p:cNvPr id="94" name="Picture 4" descr="IMG_20211104_094035.jpg"/>
          <p:cNvPicPr/>
          <p:nvPr/>
        </p:nvPicPr>
        <p:blipFill>
          <a:blip r:embed="rId2"/>
          <a:stretch/>
        </p:blipFill>
        <p:spPr>
          <a:xfrm>
            <a:off x="5410080" y="3964680"/>
            <a:ext cx="2169720" cy="2892960"/>
          </a:xfrm>
          <a:prstGeom prst="rect">
            <a:avLst/>
          </a:prstGeom>
          <a:ln w="0">
            <a:noFill/>
          </a:ln>
        </p:spPr>
      </p:pic>
      <p:pic>
        <p:nvPicPr>
          <p:cNvPr id="95" name="Picture 5" descr="IMG_20211104_094112.jpg"/>
          <p:cNvPicPr/>
          <p:nvPr/>
        </p:nvPicPr>
        <p:blipFill>
          <a:blip r:embed="rId3"/>
          <a:stretch/>
        </p:blipFill>
        <p:spPr>
          <a:xfrm>
            <a:off x="5334120" y="762120"/>
            <a:ext cx="2285640" cy="3047760"/>
          </a:xfrm>
          <a:prstGeom prst="rect">
            <a:avLst/>
          </a:prstGeom>
          <a:ln w="0">
            <a:noFill/>
          </a:ln>
        </p:spPr>
      </p:pic>
      <p:pic>
        <p:nvPicPr>
          <p:cNvPr id="96" name="Picture 6" descr="IMG_20211104_094253.jpg"/>
          <p:cNvPicPr/>
          <p:nvPr/>
        </p:nvPicPr>
        <p:blipFill>
          <a:blip r:embed="rId4"/>
          <a:stretch/>
        </p:blipFill>
        <p:spPr>
          <a:xfrm>
            <a:off x="380880" y="1143000"/>
            <a:ext cx="3850920" cy="28879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228600" y="152280"/>
            <a:ext cx="8113680" cy="8377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Идемо кући и поздрављамо</a:t>
            </a:r>
            <a:r>
              <a:rPr b="0" lang="en-US" sz="3600" spc="-1" strike="noStrike">
                <a:solidFill>
                  <a:srgbClr val="4d2a0b"/>
                </a:solidFill>
                <a:latin typeface="Segoe Print"/>
              </a:rPr>
              <a:t> </a:t>
            </a: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се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98" name="Content Placeholder 3" descr="IMG_20211104_103210.jpg"/>
          <p:cNvPicPr/>
          <p:nvPr/>
        </p:nvPicPr>
        <p:blipFill>
          <a:blip r:embed="rId1"/>
          <a:stretch/>
        </p:blipFill>
        <p:spPr>
          <a:xfrm>
            <a:off x="533520" y="2362320"/>
            <a:ext cx="3503160" cy="2627280"/>
          </a:xfrm>
          <a:prstGeom prst="rect">
            <a:avLst/>
          </a:prstGeom>
          <a:ln w="0">
            <a:noFill/>
          </a:ln>
        </p:spPr>
      </p:pic>
      <p:pic>
        <p:nvPicPr>
          <p:cNvPr id="99" name="Picture 4" descr="IMG_20211104_103215.jpg"/>
          <p:cNvPicPr/>
          <p:nvPr/>
        </p:nvPicPr>
        <p:blipFill>
          <a:blip r:embed="rId2"/>
          <a:stretch/>
        </p:blipFill>
        <p:spPr>
          <a:xfrm>
            <a:off x="4800600" y="4038480"/>
            <a:ext cx="3247560" cy="2435760"/>
          </a:xfrm>
          <a:prstGeom prst="rect">
            <a:avLst/>
          </a:prstGeom>
          <a:ln w="0">
            <a:noFill/>
          </a:ln>
        </p:spPr>
      </p:pic>
      <p:pic>
        <p:nvPicPr>
          <p:cNvPr id="100" name="Picture 5" descr="IMG_20211104_103221.jpg"/>
          <p:cNvPicPr/>
          <p:nvPr/>
        </p:nvPicPr>
        <p:blipFill>
          <a:blip r:embed="rId3"/>
          <a:stretch/>
        </p:blipFill>
        <p:spPr>
          <a:xfrm>
            <a:off x="4724280" y="1219320"/>
            <a:ext cx="3244320" cy="243324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0" y="0"/>
            <a:ext cx="7543440" cy="6854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Линије и облици...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02" name="Content Placeholder 3" descr="IMG_20211105_090809.jpg"/>
          <p:cNvPicPr/>
          <p:nvPr/>
        </p:nvPicPr>
        <p:blipFill>
          <a:blip r:embed="rId1"/>
          <a:stretch/>
        </p:blipFill>
        <p:spPr>
          <a:xfrm>
            <a:off x="6553080" y="304920"/>
            <a:ext cx="2590560" cy="3454200"/>
          </a:xfrm>
          <a:prstGeom prst="rect">
            <a:avLst/>
          </a:prstGeom>
          <a:ln w="0">
            <a:noFill/>
          </a:ln>
        </p:spPr>
      </p:pic>
      <p:pic>
        <p:nvPicPr>
          <p:cNvPr id="103" name="Picture 4" descr="IMG_20211105_090816.jpg"/>
          <p:cNvPicPr/>
          <p:nvPr/>
        </p:nvPicPr>
        <p:blipFill>
          <a:blip r:embed="rId2"/>
          <a:stretch/>
        </p:blipFill>
        <p:spPr>
          <a:xfrm>
            <a:off x="2209680" y="914400"/>
            <a:ext cx="2209320" cy="2945880"/>
          </a:xfrm>
          <a:prstGeom prst="rect">
            <a:avLst/>
          </a:prstGeom>
          <a:ln w="0">
            <a:noFill/>
          </a:ln>
        </p:spPr>
      </p:pic>
      <p:pic>
        <p:nvPicPr>
          <p:cNvPr id="104" name="Picture 5" descr="IMG_20211105_090819.jpg"/>
          <p:cNvPicPr/>
          <p:nvPr/>
        </p:nvPicPr>
        <p:blipFill>
          <a:blip r:embed="rId3"/>
          <a:stretch/>
        </p:blipFill>
        <p:spPr>
          <a:xfrm>
            <a:off x="6629400" y="3581280"/>
            <a:ext cx="2514240" cy="3352320"/>
          </a:xfrm>
          <a:prstGeom prst="rect">
            <a:avLst/>
          </a:prstGeom>
          <a:ln w="0">
            <a:noFill/>
          </a:ln>
        </p:spPr>
      </p:pic>
      <p:pic>
        <p:nvPicPr>
          <p:cNvPr id="105" name="Picture 6" descr="IMG_20211105_090842.jpg"/>
          <p:cNvPicPr/>
          <p:nvPr/>
        </p:nvPicPr>
        <p:blipFill>
          <a:blip r:embed="rId4"/>
          <a:stretch/>
        </p:blipFill>
        <p:spPr>
          <a:xfrm>
            <a:off x="4419720" y="914400"/>
            <a:ext cx="2171520" cy="2895120"/>
          </a:xfrm>
          <a:prstGeom prst="rect">
            <a:avLst/>
          </a:prstGeom>
          <a:ln w="0">
            <a:noFill/>
          </a:ln>
        </p:spPr>
      </p:pic>
      <p:pic>
        <p:nvPicPr>
          <p:cNvPr id="106" name="Picture 7" descr="IMG_20211105_090854.jpg"/>
          <p:cNvPicPr/>
          <p:nvPr/>
        </p:nvPicPr>
        <p:blipFill>
          <a:blip r:embed="rId5"/>
          <a:stretch/>
        </p:blipFill>
        <p:spPr>
          <a:xfrm>
            <a:off x="3657600" y="3809880"/>
            <a:ext cx="3149280" cy="3047760"/>
          </a:xfrm>
          <a:prstGeom prst="rect">
            <a:avLst/>
          </a:prstGeom>
          <a:ln w="0">
            <a:noFill/>
          </a:ln>
        </p:spPr>
      </p:pic>
      <p:pic>
        <p:nvPicPr>
          <p:cNvPr id="107" name="Picture 8" descr="IMG_20211105_090857.jpg"/>
          <p:cNvPicPr/>
          <p:nvPr/>
        </p:nvPicPr>
        <p:blipFill>
          <a:blip r:embed="rId6"/>
          <a:stretch/>
        </p:blipFill>
        <p:spPr>
          <a:xfrm>
            <a:off x="0" y="3809880"/>
            <a:ext cx="4063680" cy="3047760"/>
          </a:xfrm>
          <a:prstGeom prst="rect">
            <a:avLst/>
          </a:prstGeom>
          <a:ln w="0">
            <a:noFill/>
          </a:ln>
        </p:spPr>
      </p:pic>
      <p:pic>
        <p:nvPicPr>
          <p:cNvPr id="108" name="Picture 9" descr="IMG_20211105_090859.jpg"/>
          <p:cNvPicPr/>
          <p:nvPr/>
        </p:nvPicPr>
        <p:blipFill>
          <a:blip r:embed="rId7"/>
          <a:stretch/>
        </p:blipFill>
        <p:spPr>
          <a:xfrm>
            <a:off x="0" y="914400"/>
            <a:ext cx="2209320" cy="294588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10" name="Content Placeholder 3" descr="IMG_20211105_090901.jpg"/>
          <p:cNvPicPr/>
          <p:nvPr/>
        </p:nvPicPr>
        <p:blipFill>
          <a:blip r:embed="rId1"/>
          <a:stretch/>
        </p:blipFill>
        <p:spPr>
          <a:xfrm>
            <a:off x="0" y="1523880"/>
            <a:ext cx="2437920" cy="1828440"/>
          </a:xfrm>
          <a:prstGeom prst="rect">
            <a:avLst/>
          </a:prstGeom>
          <a:ln w="0">
            <a:noFill/>
          </a:ln>
        </p:spPr>
      </p:pic>
      <p:pic>
        <p:nvPicPr>
          <p:cNvPr id="111" name="Picture 4" descr="IMG_20211105_090937.jpg"/>
          <p:cNvPicPr/>
          <p:nvPr/>
        </p:nvPicPr>
        <p:blipFill>
          <a:blip r:embed="rId2"/>
          <a:stretch/>
        </p:blipFill>
        <p:spPr>
          <a:xfrm>
            <a:off x="2133720" y="0"/>
            <a:ext cx="2209320" cy="1657080"/>
          </a:xfrm>
          <a:prstGeom prst="rect">
            <a:avLst/>
          </a:prstGeom>
          <a:ln w="0">
            <a:noFill/>
          </a:ln>
        </p:spPr>
      </p:pic>
      <p:pic>
        <p:nvPicPr>
          <p:cNvPr id="112" name="Picture 5" descr="IMG_20211105_090942.jpg"/>
          <p:cNvPicPr/>
          <p:nvPr/>
        </p:nvPicPr>
        <p:blipFill>
          <a:blip r:embed="rId3"/>
          <a:stretch/>
        </p:blipFill>
        <p:spPr>
          <a:xfrm>
            <a:off x="0" y="0"/>
            <a:ext cx="2133360" cy="1599840"/>
          </a:xfrm>
          <a:prstGeom prst="rect">
            <a:avLst/>
          </a:prstGeom>
          <a:ln w="0">
            <a:noFill/>
          </a:ln>
        </p:spPr>
      </p:pic>
      <p:pic>
        <p:nvPicPr>
          <p:cNvPr id="113" name="Picture 6" descr="IMG_20211105_091127.jpg"/>
          <p:cNvPicPr/>
          <p:nvPr/>
        </p:nvPicPr>
        <p:blipFill>
          <a:blip r:embed="rId4"/>
          <a:stretch/>
        </p:blipFill>
        <p:spPr>
          <a:xfrm>
            <a:off x="2438280" y="1676520"/>
            <a:ext cx="2209320" cy="1657080"/>
          </a:xfrm>
          <a:prstGeom prst="rect">
            <a:avLst/>
          </a:prstGeom>
          <a:ln w="0">
            <a:noFill/>
          </a:ln>
        </p:spPr>
      </p:pic>
      <p:pic>
        <p:nvPicPr>
          <p:cNvPr id="114" name="Picture 7" descr="IMG_20211105_091135.jpg"/>
          <p:cNvPicPr/>
          <p:nvPr/>
        </p:nvPicPr>
        <p:blipFill>
          <a:blip r:embed="rId5"/>
          <a:stretch/>
        </p:blipFill>
        <p:spPr>
          <a:xfrm>
            <a:off x="7020000" y="3124080"/>
            <a:ext cx="2123640" cy="1592640"/>
          </a:xfrm>
          <a:prstGeom prst="rect">
            <a:avLst/>
          </a:prstGeom>
          <a:ln w="0">
            <a:noFill/>
          </a:ln>
        </p:spPr>
      </p:pic>
      <p:pic>
        <p:nvPicPr>
          <p:cNvPr id="115" name="Picture 8" descr="IMG_20211105_091257.jpg"/>
          <p:cNvPicPr/>
          <p:nvPr/>
        </p:nvPicPr>
        <p:blipFill>
          <a:blip r:embed="rId6"/>
          <a:stretch/>
        </p:blipFill>
        <p:spPr>
          <a:xfrm>
            <a:off x="0" y="3352680"/>
            <a:ext cx="2057040" cy="2742840"/>
          </a:xfrm>
          <a:prstGeom prst="rect">
            <a:avLst/>
          </a:prstGeom>
          <a:ln w="0">
            <a:noFill/>
          </a:ln>
        </p:spPr>
      </p:pic>
      <p:pic>
        <p:nvPicPr>
          <p:cNvPr id="116" name="Picture 9" descr="IMG_20211105_091306.jpg"/>
          <p:cNvPicPr/>
          <p:nvPr/>
        </p:nvPicPr>
        <p:blipFill>
          <a:blip r:embed="rId7"/>
          <a:stretch/>
        </p:blipFill>
        <p:spPr>
          <a:xfrm>
            <a:off x="3505320" y="3276720"/>
            <a:ext cx="1980720" cy="2641320"/>
          </a:xfrm>
          <a:prstGeom prst="rect">
            <a:avLst/>
          </a:prstGeom>
          <a:ln w="0">
            <a:noFill/>
          </a:ln>
        </p:spPr>
      </p:pic>
      <p:pic>
        <p:nvPicPr>
          <p:cNvPr id="117" name="Picture 10" descr="IMG_20211105_091313.jpg"/>
          <p:cNvPicPr/>
          <p:nvPr/>
        </p:nvPicPr>
        <p:blipFill>
          <a:blip r:embed="rId8"/>
          <a:stretch/>
        </p:blipFill>
        <p:spPr>
          <a:xfrm>
            <a:off x="4343400" y="0"/>
            <a:ext cx="2209320" cy="1657080"/>
          </a:xfrm>
          <a:prstGeom prst="rect">
            <a:avLst/>
          </a:prstGeom>
          <a:ln w="0">
            <a:noFill/>
          </a:ln>
        </p:spPr>
      </p:pic>
      <p:pic>
        <p:nvPicPr>
          <p:cNvPr id="118" name="Picture 11" descr="IMG_20211105_091325.jpg"/>
          <p:cNvPicPr/>
          <p:nvPr/>
        </p:nvPicPr>
        <p:blipFill>
          <a:blip r:embed="rId9"/>
          <a:stretch/>
        </p:blipFill>
        <p:spPr>
          <a:xfrm>
            <a:off x="7035840" y="1600200"/>
            <a:ext cx="2107800" cy="1580760"/>
          </a:xfrm>
          <a:prstGeom prst="rect">
            <a:avLst/>
          </a:prstGeom>
          <a:ln w="0">
            <a:noFill/>
          </a:ln>
        </p:spPr>
      </p:pic>
      <p:pic>
        <p:nvPicPr>
          <p:cNvPr id="119" name="Picture 12" descr="IMG_20211105_091353.jpg"/>
          <p:cNvPicPr/>
          <p:nvPr/>
        </p:nvPicPr>
        <p:blipFill>
          <a:blip r:embed="rId10"/>
          <a:stretch/>
        </p:blipFill>
        <p:spPr>
          <a:xfrm>
            <a:off x="6477120" y="0"/>
            <a:ext cx="2666520" cy="1676160"/>
          </a:xfrm>
          <a:prstGeom prst="rect">
            <a:avLst/>
          </a:prstGeom>
          <a:ln w="0">
            <a:noFill/>
          </a:ln>
        </p:spPr>
      </p:pic>
      <p:pic>
        <p:nvPicPr>
          <p:cNvPr id="120" name="Picture 13" descr="IMG_20211105_091620.jpg"/>
          <p:cNvPicPr/>
          <p:nvPr/>
        </p:nvPicPr>
        <p:blipFill>
          <a:blip r:embed="rId11"/>
          <a:stretch/>
        </p:blipFill>
        <p:spPr>
          <a:xfrm>
            <a:off x="1600200" y="3276720"/>
            <a:ext cx="1980720" cy="2641320"/>
          </a:xfrm>
          <a:prstGeom prst="rect">
            <a:avLst/>
          </a:prstGeom>
          <a:ln w="0">
            <a:noFill/>
          </a:ln>
        </p:spPr>
      </p:pic>
      <p:pic>
        <p:nvPicPr>
          <p:cNvPr id="121" name="Picture 14" descr="IMG_20211105_091652.jpg"/>
          <p:cNvPicPr/>
          <p:nvPr/>
        </p:nvPicPr>
        <p:blipFill>
          <a:blip r:embed="rId12"/>
          <a:stretch/>
        </p:blipFill>
        <p:spPr>
          <a:xfrm>
            <a:off x="5181480" y="3429000"/>
            <a:ext cx="2057040" cy="2742840"/>
          </a:xfrm>
          <a:prstGeom prst="rect">
            <a:avLst/>
          </a:prstGeom>
          <a:ln w="0">
            <a:noFill/>
          </a:ln>
        </p:spPr>
      </p:pic>
      <p:pic>
        <p:nvPicPr>
          <p:cNvPr id="122" name="Picture 15" descr="IMG_20211105_091808.jpg"/>
          <p:cNvPicPr/>
          <p:nvPr/>
        </p:nvPicPr>
        <p:blipFill>
          <a:blip r:embed="rId13"/>
          <a:stretch/>
        </p:blipFill>
        <p:spPr>
          <a:xfrm>
            <a:off x="5943600" y="1600200"/>
            <a:ext cx="1485720" cy="1980720"/>
          </a:xfrm>
          <a:prstGeom prst="rect">
            <a:avLst/>
          </a:prstGeom>
          <a:ln w="0">
            <a:noFill/>
          </a:ln>
        </p:spPr>
      </p:pic>
      <p:pic>
        <p:nvPicPr>
          <p:cNvPr id="123" name="Picture 16" descr="IMG_20211105_091831.jpg"/>
          <p:cNvPicPr/>
          <p:nvPr/>
        </p:nvPicPr>
        <p:blipFill>
          <a:blip r:embed="rId14"/>
          <a:stretch/>
        </p:blipFill>
        <p:spPr>
          <a:xfrm>
            <a:off x="4572000" y="1600200"/>
            <a:ext cx="1428480" cy="19047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endParaRPr b="0" lang="en-US" sz="18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25" name="Content Placeholder 5" descr="IMG_20211115_090531.jpg"/>
          <p:cNvPicPr/>
          <p:nvPr/>
        </p:nvPicPr>
        <p:blipFill>
          <a:blip r:embed="rId1"/>
          <a:stretch/>
        </p:blipFill>
        <p:spPr>
          <a:xfrm>
            <a:off x="0" y="0"/>
            <a:ext cx="3454200" cy="2590560"/>
          </a:xfrm>
          <a:prstGeom prst="rect">
            <a:avLst/>
          </a:prstGeom>
          <a:ln w="0">
            <a:noFill/>
          </a:ln>
        </p:spPr>
      </p:pic>
      <p:pic>
        <p:nvPicPr>
          <p:cNvPr id="126" name="Picture 6" descr="IMG_20211115_090537.jpg"/>
          <p:cNvPicPr/>
          <p:nvPr/>
        </p:nvPicPr>
        <p:blipFill>
          <a:blip r:embed="rId2"/>
          <a:stretch/>
        </p:blipFill>
        <p:spPr>
          <a:xfrm>
            <a:off x="6095880" y="0"/>
            <a:ext cx="3047760" cy="2285640"/>
          </a:xfrm>
          <a:prstGeom prst="rect">
            <a:avLst/>
          </a:prstGeom>
          <a:ln w="0">
            <a:noFill/>
          </a:ln>
        </p:spPr>
      </p:pic>
      <p:pic>
        <p:nvPicPr>
          <p:cNvPr id="127" name="Picture 7" descr="IMG_20211115_090541.jpg"/>
          <p:cNvPicPr/>
          <p:nvPr/>
        </p:nvPicPr>
        <p:blipFill>
          <a:blip r:embed="rId3"/>
          <a:stretch/>
        </p:blipFill>
        <p:spPr>
          <a:xfrm>
            <a:off x="2971800" y="3733920"/>
            <a:ext cx="4165200" cy="3123720"/>
          </a:xfrm>
          <a:prstGeom prst="rect">
            <a:avLst/>
          </a:prstGeom>
          <a:ln w="0">
            <a:noFill/>
          </a:ln>
        </p:spPr>
      </p:pic>
      <p:pic>
        <p:nvPicPr>
          <p:cNvPr id="128" name="Picture 8" descr="IMG_20211115_090548.jpg"/>
          <p:cNvPicPr/>
          <p:nvPr/>
        </p:nvPicPr>
        <p:blipFill>
          <a:blip r:embed="rId4"/>
          <a:stretch/>
        </p:blipFill>
        <p:spPr>
          <a:xfrm>
            <a:off x="0" y="4502880"/>
            <a:ext cx="3139560" cy="2354760"/>
          </a:xfrm>
          <a:prstGeom prst="rect">
            <a:avLst/>
          </a:prstGeom>
          <a:ln w="0">
            <a:noFill/>
          </a:ln>
        </p:spPr>
      </p:pic>
      <p:pic>
        <p:nvPicPr>
          <p:cNvPr id="129" name="Picture 9" descr="IMG_20211116_091020.jpg"/>
          <p:cNvPicPr/>
          <p:nvPr/>
        </p:nvPicPr>
        <p:blipFill>
          <a:blip r:embed="rId5"/>
          <a:stretch/>
        </p:blipFill>
        <p:spPr>
          <a:xfrm>
            <a:off x="0" y="2590920"/>
            <a:ext cx="3504960" cy="2057040"/>
          </a:xfrm>
          <a:prstGeom prst="rect">
            <a:avLst/>
          </a:prstGeom>
          <a:ln w="0">
            <a:noFill/>
          </a:ln>
        </p:spPr>
      </p:pic>
      <p:pic>
        <p:nvPicPr>
          <p:cNvPr id="130" name="Picture 10" descr="IMG_20211116_091130.jpg"/>
          <p:cNvPicPr/>
          <p:nvPr/>
        </p:nvPicPr>
        <p:blipFill>
          <a:blip r:embed="rId6"/>
          <a:stretch/>
        </p:blipFill>
        <p:spPr>
          <a:xfrm flipH="1">
            <a:off x="6477480" y="2209680"/>
            <a:ext cx="2666520" cy="3555720"/>
          </a:xfrm>
          <a:prstGeom prst="rect">
            <a:avLst/>
          </a:prstGeom>
          <a:ln w="0">
            <a:noFill/>
          </a:ln>
        </p:spPr>
      </p:pic>
      <p:pic>
        <p:nvPicPr>
          <p:cNvPr id="131" name="Picture 11" descr="IMG_20211116_093317.jpg"/>
          <p:cNvPicPr/>
          <p:nvPr/>
        </p:nvPicPr>
        <p:blipFill>
          <a:blip r:embed="rId7"/>
          <a:stretch/>
        </p:blipFill>
        <p:spPr>
          <a:xfrm>
            <a:off x="3276720" y="0"/>
            <a:ext cx="3259440" cy="37335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Content Placeholder 3" descr="IMG_20211117_090630.jpg"/>
          <p:cNvPicPr/>
          <p:nvPr/>
        </p:nvPicPr>
        <p:blipFill>
          <a:blip r:embed="rId1"/>
          <a:stretch/>
        </p:blipFill>
        <p:spPr>
          <a:xfrm>
            <a:off x="0" y="4495680"/>
            <a:ext cx="3149280" cy="2361960"/>
          </a:xfrm>
          <a:prstGeom prst="rect">
            <a:avLst/>
          </a:prstGeom>
          <a:ln w="0">
            <a:noFill/>
          </a:ln>
        </p:spPr>
      </p:pic>
      <p:pic>
        <p:nvPicPr>
          <p:cNvPr id="133" name="Picture 4" descr="IMG_20211117_090650.jpg"/>
          <p:cNvPicPr/>
          <p:nvPr/>
        </p:nvPicPr>
        <p:blipFill>
          <a:blip r:embed="rId2"/>
          <a:stretch/>
        </p:blipFill>
        <p:spPr>
          <a:xfrm>
            <a:off x="3124080" y="4419720"/>
            <a:ext cx="3250800" cy="2437920"/>
          </a:xfrm>
          <a:prstGeom prst="rect">
            <a:avLst/>
          </a:prstGeom>
          <a:ln w="0">
            <a:noFill/>
          </a:ln>
        </p:spPr>
      </p:pic>
      <p:pic>
        <p:nvPicPr>
          <p:cNvPr id="134" name="Picture 5" descr="IMG_20211117_090656.jpg"/>
          <p:cNvPicPr/>
          <p:nvPr/>
        </p:nvPicPr>
        <p:blipFill>
          <a:blip r:embed="rId3"/>
          <a:stretch/>
        </p:blipFill>
        <p:spPr>
          <a:xfrm rot="16200000">
            <a:off x="5419440" y="981360"/>
            <a:ext cx="2133360" cy="1999800"/>
          </a:xfrm>
          <a:prstGeom prst="rect">
            <a:avLst/>
          </a:prstGeom>
          <a:ln w="0">
            <a:noFill/>
          </a:ln>
        </p:spPr>
      </p:pic>
      <p:pic>
        <p:nvPicPr>
          <p:cNvPr id="135" name="Picture 6" descr="IMG_20211117_090703.jpg"/>
          <p:cNvPicPr/>
          <p:nvPr/>
        </p:nvPicPr>
        <p:blipFill>
          <a:blip r:embed="rId4"/>
          <a:stretch/>
        </p:blipFill>
        <p:spPr>
          <a:xfrm>
            <a:off x="0" y="914400"/>
            <a:ext cx="1708920" cy="2133360"/>
          </a:xfrm>
          <a:prstGeom prst="rect">
            <a:avLst/>
          </a:prstGeom>
          <a:ln w="0">
            <a:noFill/>
          </a:ln>
        </p:spPr>
      </p:pic>
      <p:pic>
        <p:nvPicPr>
          <p:cNvPr id="136" name="Picture 7" descr="IMG_20211117_090706.jpg"/>
          <p:cNvPicPr/>
          <p:nvPr/>
        </p:nvPicPr>
        <p:blipFill>
          <a:blip r:embed="rId5"/>
          <a:stretch/>
        </p:blipFill>
        <p:spPr>
          <a:xfrm>
            <a:off x="1676520" y="914400"/>
            <a:ext cx="1942920" cy="2133360"/>
          </a:xfrm>
          <a:prstGeom prst="rect">
            <a:avLst/>
          </a:prstGeom>
          <a:ln w="0">
            <a:noFill/>
          </a:ln>
        </p:spPr>
      </p:pic>
      <p:pic>
        <p:nvPicPr>
          <p:cNvPr id="137" name="Picture 8" descr="IMG_20211117_093324.jpg"/>
          <p:cNvPicPr/>
          <p:nvPr/>
        </p:nvPicPr>
        <p:blipFill>
          <a:blip r:embed="rId6"/>
          <a:stretch/>
        </p:blipFill>
        <p:spPr>
          <a:xfrm rot="5400000">
            <a:off x="6469560" y="2140920"/>
            <a:ext cx="1920240" cy="3428640"/>
          </a:xfrm>
          <a:prstGeom prst="rect">
            <a:avLst/>
          </a:prstGeom>
          <a:ln w="0">
            <a:noFill/>
          </a:ln>
        </p:spPr>
      </p:pic>
      <p:pic>
        <p:nvPicPr>
          <p:cNvPr id="138" name="Picture 9" descr="IMG_20211117_093330.jpg"/>
          <p:cNvPicPr/>
          <p:nvPr/>
        </p:nvPicPr>
        <p:blipFill>
          <a:blip r:embed="rId7"/>
          <a:stretch/>
        </p:blipFill>
        <p:spPr>
          <a:xfrm>
            <a:off x="4267080" y="2819520"/>
            <a:ext cx="1531800" cy="1676160"/>
          </a:xfrm>
          <a:prstGeom prst="rect">
            <a:avLst/>
          </a:prstGeom>
          <a:ln w="0">
            <a:noFill/>
          </a:ln>
        </p:spPr>
      </p:pic>
      <p:pic>
        <p:nvPicPr>
          <p:cNvPr id="139" name="Picture 10" descr="IMG_20211117_093338.jpg"/>
          <p:cNvPicPr/>
          <p:nvPr/>
        </p:nvPicPr>
        <p:blipFill>
          <a:blip r:embed="rId8"/>
          <a:stretch/>
        </p:blipFill>
        <p:spPr>
          <a:xfrm>
            <a:off x="7391520" y="914400"/>
            <a:ext cx="1752120" cy="2209320"/>
          </a:xfrm>
          <a:prstGeom prst="rect">
            <a:avLst/>
          </a:prstGeom>
          <a:ln w="0">
            <a:noFill/>
          </a:ln>
        </p:spPr>
      </p:pic>
      <p:pic>
        <p:nvPicPr>
          <p:cNvPr id="140" name="Picture 11" descr="IMG_20211117_093342.jpg"/>
          <p:cNvPicPr/>
          <p:nvPr/>
        </p:nvPicPr>
        <p:blipFill>
          <a:blip r:embed="rId9"/>
          <a:stretch/>
        </p:blipFill>
        <p:spPr>
          <a:xfrm>
            <a:off x="3581280" y="914400"/>
            <a:ext cx="1942920" cy="2133360"/>
          </a:xfrm>
          <a:prstGeom prst="rect">
            <a:avLst/>
          </a:prstGeom>
          <a:ln w="0">
            <a:noFill/>
          </a:ln>
        </p:spPr>
      </p:pic>
      <p:pic>
        <p:nvPicPr>
          <p:cNvPr id="141" name="Picture 12" descr="IMG_20211117_093346.jpg"/>
          <p:cNvPicPr/>
          <p:nvPr/>
        </p:nvPicPr>
        <p:blipFill>
          <a:blip r:embed="rId10"/>
          <a:stretch/>
        </p:blipFill>
        <p:spPr>
          <a:xfrm>
            <a:off x="2209680" y="2971800"/>
            <a:ext cx="2104560" cy="1578240"/>
          </a:xfrm>
          <a:prstGeom prst="rect">
            <a:avLst/>
          </a:prstGeom>
          <a:ln w="0">
            <a:noFill/>
          </a:ln>
        </p:spPr>
      </p:pic>
      <p:pic>
        <p:nvPicPr>
          <p:cNvPr id="142" name="Picture 13" descr="IMG_20211117_093416.jpg"/>
          <p:cNvPicPr/>
          <p:nvPr/>
        </p:nvPicPr>
        <p:blipFill>
          <a:blip r:embed="rId11"/>
          <a:stretch/>
        </p:blipFill>
        <p:spPr>
          <a:xfrm>
            <a:off x="0" y="2971800"/>
            <a:ext cx="2209320" cy="1657080"/>
          </a:xfrm>
          <a:prstGeom prst="rect">
            <a:avLst/>
          </a:prstGeom>
          <a:ln w="0">
            <a:noFill/>
          </a:ln>
        </p:spPr>
      </p:pic>
      <p:pic>
        <p:nvPicPr>
          <p:cNvPr id="143" name="Picture 14" descr="IMG_20211117_102012.jpg"/>
          <p:cNvPicPr/>
          <p:nvPr/>
        </p:nvPicPr>
        <p:blipFill>
          <a:blip r:embed="rId12"/>
          <a:stretch/>
        </p:blipFill>
        <p:spPr>
          <a:xfrm>
            <a:off x="6172200" y="4629240"/>
            <a:ext cx="2971440" cy="222840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1600200" y="152280"/>
            <a:ext cx="7543440" cy="990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Кишобран за јежа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45" name="Content Placeholder 3" descr="IMG_20211118_092653.jpg"/>
          <p:cNvPicPr/>
          <p:nvPr/>
        </p:nvPicPr>
        <p:blipFill>
          <a:blip r:embed="rId1"/>
          <a:stretch/>
        </p:blipFill>
        <p:spPr>
          <a:xfrm>
            <a:off x="4572000" y="1828800"/>
            <a:ext cx="2665080" cy="1998720"/>
          </a:xfrm>
          <a:prstGeom prst="rect">
            <a:avLst/>
          </a:prstGeom>
          <a:ln w="0">
            <a:noFill/>
          </a:ln>
        </p:spPr>
      </p:pic>
      <p:pic>
        <p:nvPicPr>
          <p:cNvPr id="146" name="Picture 4" descr="IMG_20211118_092700.jpg"/>
          <p:cNvPicPr/>
          <p:nvPr/>
        </p:nvPicPr>
        <p:blipFill>
          <a:blip r:embed="rId2"/>
          <a:stretch/>
        </p:blipFill>
        <p:spPr>
          <a:xfrm>
            <a:off x="4648320" y="3733920"/>
            <a:ext cx="2342880" cy="3123720"/>
          </a:xfrm>
          <a:prstGeom prst="rect">
            <a:avLst/>
          </a:prstGeom>
          <a:ln w="0">
            <a:noFill/>
          </a:ln>
        </p:spPr>
      </p:pic>
      <p:pic>
        <p:nvPicPr>
          <p:cNvPr id="147" name="Picture 5" descr="IMG_20211118_092704.jpg"/>
          <p:cNvPicPr/>
          <p:nvPr/>
        </p:nvPicPr>
        <p:blipFill>
          <a:blip r:embed="rId3"/>
          <a:stretch/>
        </p:blipFill>
        <p:spPr>
          <a:xfrm>
            <a:off x="0" y="3738600"/>
            <a:ext cx="2339280" cy="3119040"/>
          </a:xfrm>
          <a:prstGeom prst="rect">
            <a:avLst/>
          </a:prstGeom>
          <a:ln w="0">
            <a:noFill/>
          </a:ln>
        </p:spPr>
      </p:pic>
      <p:pic>
        <p:nvPicPr>
          <p:cNvPr id="148" name="Picture 6" descr="IMG_20211118_092707.jpg"/>
          <p:cNvPicPr/>
          <p:nvPr/>
        </p:nvPicPr>
        <p:blipFill>
          <a:blip r:embed="rId4"/>
          <a:stretch/>
        </p:blipFill>
        <p:spPr>
          <a:xfrm>
            <a:off x="0" y="1219320"/>
            <a:ext cx="1942920" cy="2590560"/>
          </a:xfrm>
          <a:prstGeom prst="rect">
            <a:avLst/>
          </a:prstGeom>
          <a:ln w="0">
            <a:noFill/>
          </a:ln>
        </p:spPr>
      </p:pic>
      <p:pic>
        <p:nvPicPr>
          <p:cNvPr id="149" name="Picture 7" descr="IMG_20211118_092713.jpg"/>
          <p:cNvPicPr/>
          <p:nvPr/>
        </p:nvPicPr>
        <p:blipFill>
          <a:blip r:embed="rId5"/>
          <a:stretch/>
        </p:blipFill>
        <p:spPr>
          <a:xfrm>
            <a:off x="6858000" y="3733920"/>
            <a:ext cx="2342880" cy="3123720"/>
          </a:xfrm>
          <a:prstGeom prst="rect">
            <a:avLst/>
          </a:prstGeom>
          <a:ln w="0">
            <a:noFill/>
          </a:ln>
        </p:spPr>
      </p:pic>
      <p:pic>
        <p:nvPicPr>
          <p:cNvPr id="150" name="Picture 8" descr="IMG_20211118_092715.jpg"/>
          <p:cNvPicPr/>
          <p:nvPr/>
        </p:nvPicPr>
        <p:blipFill>
          <a:blip r:embed="rId6"/>
          <a:stretch/>
        </p:blipFill>
        <p:spPr>
          <a:xfrm>
            <a:off x="7162920" y="1080360"/>
            <a:ext cx="1980720" cy="2641320"/>
          </a:xfrm>
          <a:prstGeom prst="rect">
            <a:avLst/>
          </a:prstGeom>
          <a:ln w="0">
            <a:noFill/>
          </a:ln>
        </p:spPr>
      </p:pic>
      <p:pic>
        <p:nvPicPr>
          <p:cNvPr id="151" name="Picture 9" descr="IMG_20211118_092717.jpg"/>
          <p:cNvPicPr/>
          <p:nvPr/>
        </p:nvPicPr>
        <p:blipFill>
          <a:blip r:embed="rId7"/>
          <a:stretch/>
        </p:blipFill>
        <p:spPr>
          <a:xfrm>
            <a:off x="2286000" y="3672000"/>
            <a:ext cx="2389320" cy="3185640"/>
          </a:xfrm>
          <a:prstGeom prst="rect">
            <a:avLst/>
          </a:prstGeom>
          <a:ln w="0">
            <a:noFill/>
          </a:ln>
        </p:spPr>
      </p:pic>
      <p:pic>
        <p:nvPicPr>
          <p:cNvPr id="152" name="Picture 10" descr="IMG_20211118_104231.jpg"/>
          <p:cNvPicPr/>
          <p:nvPr/>
        </p:nvPicPr>
        <p:blipFill>
          <a:blip r:embed="rId8"/>
          <a:stretch/>
        </p:blipFill>
        <p:spPr>
          <a:xfrm>
            <a:off x="1905120" y="1752480"/>
            <a:ext cx="2720520" cy="20401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Content Placeholder 3" descr="IMG_20211118_105525.jpg"/>
          <p:cNvPicPr/>
          <p:nvPr/>
        </p:nvPicPr>
        <p:blipFill>
          <a:blip r:embed="rId1"/>
          <a:stretch/>
        </p:blipFill>
        <p:spPr>
          <a:xfrm rot="21040200">
            <a:off x="533160" y="1447560"/>
            <a:ext cx="3580920" cy="4774680"/>
          </a:xfrm>
          <a:prstGeom prst="rect">
            <a:avLst/>
          </a:prstGeom>
          <a:ln w="0">
            <a:noFill/>
          </a:ln>
        </p:spPr>
      </p:pic>
      <p:pic>
        <p:nvPicPr>
          <p:cNvPr id="154" name="Picture 4" descr="IMG_20211118_111539.jpg"/>
          <p:cNvPicPr/>
          <p:nvPr/>
        </p:nvPicPr>
        <p:blipFill>
          <a:blip r:embed="rId2"/>
          <a:stretch/>
        </p:blipFill>
        <p:spPr>
          <a:xfrm rot="736800">
            <a:off x="4401000" y="638280"/>
            <a:ext cx="4190760" cy="314280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2514600" y="1523880"/>
            <a:ext cx="5599080" cy="7617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Мали сликари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56" name="Content Placeholder 3" descr="IMG_20211122_093022.jpg"/>
          <p:cNvPicPr/>
          <p:nvPr/>
        </p:nvPicPr>
        <p:blipFill>
          <a:blip r:embed="rId1"/>
          <a:stretch/>
        </p:blipFill>
        <p:spPr>
          <a:xfrm rot="20944800">
            <a:off x="1066320" y="3657600"/>
            <a:ext cx="3733560" cy="2800080"/>
          </a:xfrm>
          <a:prstGeom prst="rect">
            <a:avLst/>
          </a:prstGeom>
          <a:ln w="0">
            <a:noFill/>
          </a:ln>
        </p:spPr>
      </p:pic>
      <p:pic>
        <p:nvPicPr>
          <p:cNvPr id="157" name="Picture 4" descr="IMG_20211122_093034.jpg"/>
          <p:cNvPicPr/>
          <p:nvPr/>
        </p:nvPicPr>
        <p:blipFill>
          <a:blip r:embed="rId2"/>
          <a:stretch/>
        </p:blipFill>
        <p:spPr>
          <a:xfrm rot="1415400">
            <a:off x="6400800" y="533160"/>
            <a:ext cx="1771200" cy="2361960"/>
          </a:xfrm>
          <a:prstGeom prst="rect">
            <a:avLst/>
          </a:prstGeom>
          <a:ln w="0">
            <a:noFill/>
          </a:ln>
        </p:spPr>
      </p:pic>
      <p:pic>
        <p:nvPicPr>
          <p:cNvPr id="158" name="Picture 5" descr="IMG_20211122_093037.jpg"/>
          <p:cNvPicPr/>
          <p:nvPr/>
        </p:nvPicPr>
        <p:blipFill>
          <a:blip r:embed="rId3"/>
          <a:stretch/>
        </p:blipFill>
        <p:spPr>
          <a:xfrm rot="678000">
            <a:off x="5943600" y="3200040"/>
            <a:ext cx="2567880" cy="3423960"/>
          </a:xfrm>
          <a:prstGeom prst="rect">
            <a:avLst/>
          </a:prstGeom>
          <a:ln w="0">
            <a:noFill/>
          </a:ln>
        </p:spPr>
      </p:pic>
      <p:pic>
        <p:nvPicPr>
          <p:cNvPr id="159" name="Picture 6" descr="IMG_20211122_093040.jpg"/>
          <p:cNvPicPr/>
          <p:nvPr/>
        </p:nvPicPr>
        <p:blipFill>
          <a:blip r:embed="rId4"/>
          <a:stretch/>
        </p:blipFill>
        <p:spPr>
          <a:xfrm rot="20993400">
            <a:off x="228240" y="304560"/>
            <a:ext cx="2337480" cy="31165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762120" y="0"/>
            <a:ext cx="7543440" cy="32763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Градимо добре односе у вртићу-израда постера лепих речи поводом</a:t>
            </a:r>
            <a:br/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 Светског дана детета и</a:t>
            </a:r>
            <a:br/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 Дана толеранције.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61" name="Content Placeholder 15" descr="images.jpeg"/>
          <p:cNvPicPr/>
          <p:nvPr/>
        </p:nvPicPr>
        <p:blipFill>
          <a:blip r:embed="rId1"/>
          <a:stretch/>
        </p:blipFill>
        <p:spPr>
          <a:xfrm>
            <a:off x="2133720" y="3352680"/>
            <a:ext cx="5252040" cy="29883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12189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О лепим речим у вртићу, и код куће...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63" name="Content Placeholder 3" descr="IMG_20211123_091111.jpg"/>
          <p:cNvPicPr/>
          <p:nvPr/>
        </p:nvPicPr>
        <p:blipFill>
          <a:blip r:embed="rId1"/>
          <a:stretch/>
        </p:blipFill>
        <p:spPr>
          <a:xfrm rot="20609400">
            <a:off x="5181480" y="1066680"/>
            <a:ext cx="2742840" cy="2628720"/>
          </a:xfrm>
          <a:prstGeom prst="rect">
            <a:avLst/>
          </a:prstGeom>
          <a:ln w="0">
            <a:noFill/>
          </a:ln>
        </p:spPr>
      </p:pic>
      <p:pic>
        <p:nvPicPr>
          <p:cNvPr id="164" name="Picture 4" descr="IMG_20211123_091116.jpg"/>
          <p:cNvPicPr/>
          <p:nvPr/>
        </p:nvPicPr>
        <p:blipFill>
          <a:blip r:embed="rId2"/>
          <a:stretch/>
        </p:blipFill>
        <p:spPr>
          <a:xfrm rot="20458800">
            <a:off x="879120" y="4062600"/>
            <a:ext cx="2841120" cy="2130840"/>
          </a:xfrm>
          <a:prstGeom prst="rect">
            <a:avLst/>
          </a:prstGeom>
          <a:ln w="0">
            <a:noFill/>
          </a:ln>
        </p:spPr>
      </p:pic>
      <p:pic>
        <p:nvPicPr>
          <p:cNvPr id="165" name="Picture 5" descr="IMG_20211123_091118.jpg"/>
          <p:cNvPicPr/>
          <p:nvPr/>
        </p:nvPicPr>
        <p:blipFill>
          <a:blip r:embed="rId3"/>
          <a:stretch/>
        </p:blipFill>
        <p:spPr>
          <a:xfrm rot="20707800">
            <a:off x="422640" y="1794240"/>
            <a:ext cx="3549240" cy="1976040"/>
          </a:xfrm>
          <a:prstGeom prst="rect">
            <a:avLst/>
          </a:prstGeom>
          <a:ln w="0">
            <a:noFill/>
          </a:ln>
        </p:spPr>
      </p:pic>
      <p:pic>
        <p:nvPicPr>
          <p:cNvPr id="166" name="Picture 6" descr="IMG_20211123_091121.jpg"/>
          <p:cNvPicPr/>
          <p:nvPr/>
        </p:nvPicPr>
        <p:blipFill>
          <a:blip r:embed="rId4"/>
          <a:stretch/>
        </p:blipFill>
        <p:spPr>
          <a:xfrm rot="730800">
            <a:off x="5029200" y="4038120"/>
            <a:ext cx="3444480" cy="25833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6091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кишобран лепих речи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68" name="Content Placeholder 3" descr="IMG_20211123_093313.jpg"/>
          <p:cNvPicPr/>
          <p:nvPr/>
        </p:nvPicPr>
        <p:blipFill>
          <a:blip r:embed="rId1"/>
          <a:stretch/>
        </p:blipFill>
        <p:spPr>
          <a:xfrm>
            <a:off x="2895480" y="838080"/>
            <a:ext cx="3200040" cy="2400120"/>
          </a:xfrm>
          <a:prstGeom prst="rect">
            <a:avLst/>
          </a:prstGeom>
          <a:ln w="0">
            <a:noFill/>
          </a:ln>
        </p:spPr>
      </p:pic>
      <p:pic>
        <p:nvPicPr>
          <p:cNvPr id="169" name="Picture 4" descr="IMG_20211123_093343.jpg"/>
          <p:cNvPicPr/>
          <p:nvPr/>
        </p:nvPicPr>
        <p:blipFill>
          <a:blip r:embed="rId2"/>
          <a:stretch/>
        </p:blipFill>
        <p:spPr>
          <a:xfrm>
            <a:off x="6400800" y="228600"/>
            <a:ext cx="1942920" cy="2590560"/>
          </a:xfrm>
          <a:prstGeom prst="rect">
            <a:avLst/>
          </a:prstGeom>
          <a:ln w="0">
            <a:noFill/>
          </a:ln>
        </p:spPr>
      </p:pic>
      <p:pic>
        <p:nvPicPr>
          <p:cNvPr id="170" name="Picture 5" descr="IMG_20211123_093419.jpg"/>
          <p:cNvPicPr/>
          <p:nvPr/>
        </p:nvPicPr>
        <p:blipFill>
          <a:blip r:embed="rId3"/>
          <a:stretch/>
        </p:blipFill>
        <p:spPr>
          <a:xfrm>
            <a:off x="228600" y="4195800"/>
            <a:ext cx="1996200" cy="2661840"/>
          </a:xfrm>
          <a:prstGeom prst="rect">
            <a:avLst/>
          </a:prstGeom>
          <a:ln w="0">
            <a:noFill/>
          </a:ln>
        </p:spPr>
      </p:pic>
      <p:pic>
        <p:nvPicPr>
          <p:cNvPr id="171" name="Picture 6" descr="IMG_20211123_093440.jpg"/>
          <p:cNvPicPr/>
          <p:nvPr/>
        </p:nvPicPr>
        <p:blipFill>
          <a:blip r:embed="rId4"/>
          <a:stretch/>
        </p:blipFill>
        <p:spPr>
          <a:xfrm>
            <a:off x="6705720" y="3657600"/>
            <a:ext cx="1823040" cy="2430720"/>
          </a:xfrm>
          <a:prstGeom prst="rect">
            <a:avLst/>
          </a:prstGeom>
          <a:ln w="0">
            <a:noFill/>
          </a:ln>
        </p:spPr>
      </p:pic>
      <p:pic>
        <p:nvPicPr>
          <p:cNvPr id="172" name="Picture 7" descr="IMG_20211123_093603.jpg"/>
          <p:cNvPicPr/>
          <p:nvPr/>
        </p:nvPicPr>
        <p:blipFill>
          <a:blip r:embed="rId5"/>
          <a:stretch/>
        </p:blipFill>
        <p:spPr>
          <a:xfrm>
            <a:off x="304920" y="838080"/>
            <a:ext cx="2221200" cy="2961720"/>
          </a:xfrm>
          <a:prstGeom prst="rect">
            <a:avLst/>
          </a:prstGeom>
          <a:ln w="0">
            <a:noFill/>
          </a:ln>
        </p:spPr>
      </p:pic>
      <p:pic>
        <p:nvPicPr>
          <p:cNvPr id="173" name="Picture 8" descr="IMG_20211123_093624.jpg"/>
          <p:cNvPicPr/>
          <p:nvPr/>
        </p:nvPicPr>
        <p:blipFill>
          <a:blip r:embed="rId6"/>
          <a:stretch/>
        </p:blipFill>
        <p:spPr>
          <a:xfrm flipH="1">
            <a:off x="3277080" y="3429000"/>
            <a:ext cx="2457000" cy="32763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990720" y="152280"/>
            <a:ext cx="7543440" cy="3805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58000"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О лепим речима и код куће...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75" name="Content Placeholder 3" descr="IMG-50a1147d6acc3f170e247cabaae2b3f1-V.jpg"/>
          <p:cNvPicPr/>
          <p:nvPr/>
        </p:nvPicPr>
        <p:blipFill>
          <a:blip r:embed="rId1"/>
          <a:stretch/>
        </p:blipFill>
        <p:spPr>
          <a:xfrm>
            <a:off x="1295280" y="3886200"/>
            <a:ext cx="1405800" cy="2971440"/>
          </a:xfrm>
          <a:prstGeom prst="rect">
            <a:avLst/>
          </a:prstGeom>
          <a:ln w="0">
            <a:noFill/>
          </a:ln>
        </p:spPr>
      </p:pic>
      <p:pic>
        <p:nvPicPr>
          <p:cNvPr id="176" name="Picture 4" descr="IMG-52b3e83780d900ff2a8a760c0c825a5d-V.jpg"/>
          <p:cNvPicPr/>
          <p:nvPr/>
        </p:nvPicPr>
        <p:blipFill>
          <a:blip r:embed="rId2"/>
          <a:stretch/>
        </p:blipFill>
        <p:spPr>
          <a:xfrm>
            <a:off x="0" y="609480"/>
            <a:ext cx="2590560" cy="3454200"/>
          </a:xfrm>
          <a:prstGeom prst="rect">
            <a:avLst/>
          </a:prstGeom>
          <a:ln w="0">
            <a:noFill/>
          </a:ln>
        </p:spPr>
      </p:pic>
      <p:pic>
        <p:nvPicPr>
          <p:cNvPr id="177" name="Picture 5" descr="IMG-687428397d1a054e5d81d2146c8c39ef-V.jpg"/>
          <p:cNvPicPr/>
          <p:nvPr/>
        </p:nvPicPr>
        <p:blipFill>
          <a:blip r:embed="rId3"/>
          <a:stretch/>
        </p:blipFill>
        <p:spPr>
          <a:xfrm>
            <a:off x="2514600" y="609480"/>
            <a:ext cx="2514240" cy="3352320"/>
          </a:xfrm>
          <a:prstGeom prst="rect">
            <a:avLst/>
          </a:prstGeom>
          <a:ln w="0">
            <a:noFill/>
          </a:ln>
        </p:spPr>
      </p:pic>
      <p:pic>
        <p:nvPicPr>
          <p:cNvPr id="178" name="Picture 6" descr="IMG-405901462921c5cdae562245e42ead0e-V.jpg"/>
          <p:cNvPicPr/>
          <p:nvPr/>
        </p:nvPicPr>
        <p:blipFill>
          <a:blip r:embed="rId4"/>
          <a:stretch/>
        </p:blipFill>
        <p:spPr>
          <a:xfrm>
            <a:off x="4876920" y="609480"/>
            <a:ext cx="2457000" cy="3276360"/>
          </a:xfrm>
          <a:prstGeom prst="rect">
            <a:avLst/>
          </a:prstGeom>
          <a:ln w="0">
            <a:noFill/>
          </a:ln>
        </p:spPr>
      </p:pic>
      <p:pic>
        <p:nvPicPr>
          <p:cNvPr id="179" name="Picture 7" descr="IMG-aa33819d732c78f25978de4f75838500-V.jpg"/>
          <p:cNvPicPr/>
          <p:nvPr/>
        </p:nvPicPr>
        <p:blipFill>
          <a:blip r:embed="rId5"/>
          <a:stretch/>
        </p:blipFill>
        <p:spPr>
          <a:xfrm>
            <a:off x="4724280" y="3809880"/>
            <a:ext cx="4419360" cy="3047760"/>
          </a:xfrm>
          <a:prstGeom prst="rect">
            <a:avLst/>
          </a:prstGeom>
          <a:ln w="0">
            <a:noFill/>
          </a:ln>
        </p:spPr>
      </p:pic>
      <p:pic>
        <p:nvPicPr>
          <p:cNvPr id="180" name="Picture 8" descr="IMG-bbe85ce0ad91644f31aed7e2b7cdf3c1-V.jpg"/>
          <p:cNvPicPr/>
          <p:nvPr/>
        </p:nvPicPr>
        <p:blipFill>
          <a:blip r:embed="rId6"/>
          <a:stretch/>
        </p:blipFill>
        <p:spPr>
          <a:xfrm>
            <a:off x="0" y="3962520"/>
            <a:ext cx="1371240" cy="2898720"/>
          </a:xfrm>
          <a:prstGeom prst="rect">
            <a:avLst/>
          </a:prstGeom>
          <a:ln w="0">
            <a:noFill/>
          </a:ln>
        </p:spPr>
      </p:pic>
      <p:pic>
        <p:nvPicPr>
          <p:cNvPr id="181" name="Picture 9" descr="IMG-d9919a0c158a4c21901d89d4a1969424-V.jpg"/>
          <p:cNvPicPr/>
          <p:nvPr/>
        </p:nvPicPr>
        <p:blipFill>
          <a:blip r:embed="rId7"/>
          <a:stretch/>
        </p:blipFill>
        <p:spPr>
          <a:xfrm>
            <a:off x="7010280" y="533520"/>
            <a:ext cx="2133360" cy="3356280"/>
          </a:xfrm>
          <a:prstGeom prst="rect">
            <a:avLst/>
          </a:prstGeom>
          <a:ln w="0">
            <a:noFill/>
          </a:ln>
        </p:spPr>
      </p:pic>
      <p:pic>
        <p:nvPicPr>
          <p:cNvPr id="182" name="Picture 10" descr="IMG-eb529f72d4f1616cf6405f5a53ac6b9c-V.jpg"/>
          <p:cNvPicPr/>
          <p:nvPr/>
        </p:nvPicPr>
        <p:blipFill>
          <a:blip r:embed="rId8"/>
          <a:stretch/>
        </p:blipFill>
        <p:spPr>
          <a:xfrm>
            <a:off x="2590920" y="3886200"/>
            <a:ext cx="2209320" cy="294588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Content Placeholder 3" descr="IMG_20211125_092648.jpg"/>
          <p:cNvPicPr/>
          <p:nvPr/>
        </p:nvPicPr>
        <p:blipFill>
          <a:blip r:embed="rId1"/>
          <a:stretch/>
        </p:blipFill>
        <p:spPr>
          <a:xfrm>
            <a:off x="2514600" y="2209680"/>
            <a:ext cx="3885840" cy="2914200"/>
          </a:xfrm>
          <a:prstGeom prst="rect">
            <a:avLst/>
          </a:prstGeom>
          <a:ln w="0">
            <a:noFill/>
          </a:ln>
        </p:spPr>
      </p:pic>
      <p:pic>
        <p:nvPicPr>
          <p:cNvPr id="184" name="Picture 4" descr="IMG_20211125_092703.jpg"/>
          <p:cNvPicPr/>
          <p:nvPr/>
        </p:nvPicPr>
        <p:blipFill>
          <a:blip r:embed="rId2"/>
          <a:stretch/>
        </p:blipFill>
        <p:spPr>
          <a:xfrm>
            <a:off x="0" y="0"/>
            <a:ext cx="2437920" cy="3250800"/>
          </a:xfrm>
          <a:prstGeom prst="rect">
            <a:avLst/>
          </a:prstGeom>
          <a:ln w="0">
            <a:noFill/>
          </a:ln>
        </p:spPr>
      </p:pic>
      <p:pic>
        <p:nvPicPr>
          <p:cNvPr id="185" name="Picture 5" descr="IMG_20211125_093157.jpg"/>
          <p:cNvPicPr/>
          <p:nvPr/>
        </p:nvPicPr>
        <p:blipFill>
          <a:blip r:embed="rId3"/>
          <a:stretch/>
        </p:blipFill>
        <p:spPr>
          <a:xfrm>
            <a:off x="6477120" y="3378240"/>
            <a:ext cx="2666520" cy="35557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798840" y="304920"/>
            <a:ext cx="7543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74000"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Диван дан у вртићу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87" name="Content Placeholder 3" descr="IMG_20211129_084656.jpg"/>
          <p:cNvPicPr/>
          <p:nvPr/>
        </p:nvPicPr>
        <p:blipFill>
          <a:blip r:embed="rId1"/>
          <a:stretch/>
        </p:blipFill>
        <p:spPr>
          <a:xfrm>
            <a:off x="0" y="2895480"/>
            <a:ext cx="4495320" cy="3371400"/>
          </a:xfrm>
          <a:prstGeom prst="rect">
            <a:avLst/>
          </a:prstGeom>
          <a:ln w="0">
            <a:noFill/>
          </a:ln>
        </p:spPr>
      </p:pic>
      <p:pic>
        <p:nvPicPr>
          <p:cNvPr id="188" name="Picture 4" descr="IMG_20211130_092233.jpg"/>
          <p:cNvPicPr/>
          <p:nvPr/>
        </p:nvPicPr>
        <p:blipFill>
          <a:blip r:embed="rId2"/>
          <a:stretch/>
        </p:blipFill>
        <p:spPr>
          <a:xfrm>
            <a:off x="4343400" y="838080"/>
            <a:ext cx="4673160" cy="350496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Content Placeholder 3" descr="IMG_20211129_100757.jpg"/>
          <p:cNvPicPr/>
          <p:nvPr/>
        </p:nvPicPr>
        <p:blipFill>
          <a:blip r:embed="rId1"/>
          <a:stretch/>
        </p:blipFill>
        <p:spPr>
          <a:xfrm rot="622200">
            <a:off x="914040" y="3047760"/>
            <a:ext cx="2542680" cy="3390480"/>
          </a:xfrm>
          <a:prstGeom prst="rect">
            <a:avLst/>
          </a:prstGeom>
          <a:ln w="0">
            <a:noFill/>
          </a:ln>
        </p:spPr>
      </p:pic>
      <p:pic>
        <p:nvPicPr>
          <p:cNvPr id="190" name="Picture 4" descr="IMG_20211129_100805.jpg"/>
          <p:cNvPicPr/>
          <p:nvPr/>
        </p:nvPicPr>
        <p:blipFill>
          <a:blip r:embed="rId2"/>
          <a:stretch/>
        </p:blipFill>
        <p:spPr>
          <a:xfrm rot="21204600">
            <a:off x="4724280" y="3504960"/>
            <a:ext cx="2398320" cy="3197520"/>
          </a:xfrm>
          <a:prstGeom prst="rect">
            <a:avLst/>
          </a:prstGeom>
          <a:ln w="0">
            <a:noFill/>
          </a:ln>
        </p:spPr>
      </p:pic>
      <p:pic>
        <p:nvPicPr>
          <p:cNvPr id="191" name="Picture 5" descr="IMG_20211130_100729.jpg"/>
          <p:cNvPicPr/>
          <p:nvPr/>
        </p:nvPicPr>
        <p:blipFill>
          <a:blip r:embed="rId3"/>
          <a:stretch/>
        </p:blipFill>
        <p:spPr>
          <a:xfrm rot="172800">
            <a:off x="4724280" y="228240"/>
            <a:ext cx="4185720" cy="3139200"/>
          </a:xfrm>
          <a:prstGeom prst="rect">
            <a:avLst/>
          </a:prstGeom>
          <a:ln w="0">
            <a:noFill/>
          </a:ln>
        </p:spPr>
      </p:pic>
      <p:pic>
        <p:nvPicPr>
          <p:cNvPr id="192" name="Picture 6" descr="IMG_20211130_100742.jpg"/>
          <p:cNvPicPr/>
          <p:nvPr/>
        </p:nvPicPr>
        <p:blipFill>
          <a:blip r:embed="rId4"/>
          <a:stretch/>
        </p:blipFill>
        <p:spPr>
          <a:xfrm rot="21228000">
            <a:off x="609480" y="304560"/>
            <a:ext cx="3250800" cy="243792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7885080" cy="152352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>
              <a:lnSpc>
                <a:spcPct val="90000"/>
              </a:lnSpc>
            </a:pPr>
            <a:r>
              <a:rPr b="0" lang="sr-RS" sz="3600" spc="-1" strike="noStrike">
                <a:solidFill>
                  <a:srgbClr val="4d2a0b"/>
                </a:solidFill>
                <a:latin typeface="Segoe Print"/>
              </a:rPr>
              <a:t>Дођите нам да се дружимо у Читуку</a:t>
            </a:r>
            <a:endParaRPr b="0" lang="en-US" sz="3600" spc="-1" strike="noStrike">
              <a:solidFill>
                <a:srgbClr val="9a5315"/>
              </a:solidFill>
              <a:latin typeface="Segoe Print"/>
            </a:endParaRPr>
          </a:p>
        </p:txBody>
      </p:sp>
      <p:pic>
        <p:nvPicPr>
          <p:cNvPr id="194" name="Content Placeholder 3" descr="IMG_20211130_100735.jpg"/>
          <p:cNvPicPr/>
          <p:nvPr/>
        </p:nvPicPr>
        <p:blipFill>
          <a:blip r:embed="rId1"/>
          <a:stretch/>
        </p:blipFill>
        <p:spPr>
          <a:xfrm rot="231600">
            <a:off x="1218960" y="1904760"/>
            <a:ext cx="6095520" cy="4571640"/>
          </a:xfrm>
          <a:prstGeom prst="rect">
            <a:avLst/>
          </a:prstGeom>
          <a:ln w="0">
            <a:noFill/>
          </a:ln>
        </p:spPr>
      </p:pic>
    </p:spTree>
  </p:cSld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tf03431377_win32</Template>
  <TotalTime>459</TotalTime>
  <Application>LibreOffice/7.2.4.1$Windows_X86_64 LibreOffice_project/27d75539669ac387bb498e35313b970b7fe9c4f9</Application>
  <AppVersion>15.0000</AppVersion>
  <Words>136</Words>
  <Paragraphs>24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  <dc:creator>Jeca</dc:creator>
  <dc:description/>
  <dc:language>sr-Latn-RS</dc:language>
  <cp:lastModifiedBy>Windows User</cp:lastModifiedBy>
  <dcterms:modified xsi:type="dcterms:W3CDTF">2021-12-20T23:48:46Z</dcterms:modified>
  <cp:revision>29</cp:revision>
  <dc:subject/>
  <dc:title>УЧИМО И ЖИВИМО ЗАЈЕДНО  СОБА ЗА МАШТУ ЧИТЛУК 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  <property fmtid="{D5CDD505-2E9C-101B-9397-08002B2CF9AE}" pid="3" name="Slides">
    <vt:i4>29</vt:i4>
  </property>
</Properties>
</file>