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305" r:id="rId3"/>
    <p:sldId id="299" r:id="rId4"/>
    <p:sldId id="300" r:id="rId5"/>
    <p:sldId id="301" r:id="rId6"/>
    <p:sldId id="257" r:id="rId7"/>
    <p:sldId id="281" r:id="rId8"/>
    <p:sldId id="282" r:id="rId9"/>
    <p:sldId id="284" r:id="rId10"/>
    <p:sldId id="285" r:id="rId11"/>
    <p:sldId id="259" r:id="rId12"/>
    <p:sldId id="264" r:id="rId13"/>
    <p:sldId id="275" r:id="rId14"/>
    <p:sldId id="286" r:id="rId15"/>
    <p:sldId id="303" r:id="rId16"/>
    <p:sldId id="304" r:id="rId17"/>
    <p:sldId id="268" r:id="rId18"/>
    <p:sldId id="292" r:id="rId19"/>
    <p:sldId id="293" r:id="rId20"/>
    <p:sldId id="302" r:id="rId21"/>
    <p:sldId id="269" r:id="rId22"/>
    <p:sldId id="271" r:id="rId23"/>
    <p:sldId id="287" r:id="rId24"/>
    <p:sldId id="294" r:id="rId25"/>
    <p:sldId id="306" r:id="rId26"/>
    <p:sldId id="295" r:id="rId27"/>
    <p:sldId id="280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aximized">
    <p:restoredLeft sz="15620"/>
    <p:restoredTop sz="94660"/>
  </p:normalViewPr>
  <p:slideViewPr>
    <p:cSldViewPr>
      <p:cViewPr varScale="1">
        <p:scale>
          <a:sx n="37" d="100"/>
          <a:sy n="37" d="100"/>
        </p:scale>
        <p:origin x="-100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3BB50-AF95-4662-92EE-102A452C40BB}" type="datetimeFigureOut">
              <a:rPr lang="en-US" smtClean="0"/>
              <a:pPr/>
              <a:t>12/22/2025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D56010E-6578-4420-8CDC-41D3CC7FE87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3BB50-AF95-4662-92EE-102A452C40BB}" type="datetimeFigureOut">
              <a:rPr lang="en-US" smtClean="0"/>
              <a:pPr/>
              <a:t>12/22/2025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D56010E-6578-4420-8CDC-41D3CC7FE87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3BB50-AF95-4662-92EE-102A452C40BB}" type="datetimeFigureOut">
              <a:rPr lang="en-US" smtClean="0"/>
              <a:pPr/>
              <a:t>12/22/2025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6010E-6578-4420-8CDC-41D3CC7FE87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3BB50-AF95-4662-92EE-102A452C40BB}" type="datetimeFigureOut">
              <a:rPr lang="en-US" smtClean="0"/>
              <a:pPr/>
              <a:t>12/22/2025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6010E-6578-4420-8CDC-41D3CC7FE87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3BB50-AF95-4662-92EE-102A452C40BB}" type="datetimeFigureOut">
              <a:rPr lang="en-US" smtClean="0"/>
              <a:pPr/>
              <a:t>12/22/2025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D56010E-6578-4420-8CDC-41D3CC7FE87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3BB50-AF95-4662-92EE-102A452C40BB}" type="datetimeFigureOut">
              <a:rPr lang="en-US" smtClean="0"/>
              <a:pPr/>
              <a:t>12/22/2025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6010E-6578-4420-8CDC-41D3CC7FE87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3BB50-AF95-4662-92EE-102A452C40BB}" type="datetimeFigureOut">
              <a:rPr lang="en-US" smtClean="0"/>
              <a:pPr/>
              <a:t>12/22/2025</a:t>
            </a:fld>
            <a:endParaRPr lang="en-US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6010E-6578-4420-8CDC-41D3CC7FE87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3BB50-AF95-4662-92EE-102A452C40BB}" type="datetimeFigureOut">
              <a:rPr lang="en-US" smtClean="0"/>
              <a:pPr/>
              <a:t>12/22/2025</a:t>
            </a:fld>
            <a:endParaRPr lang="en-US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6010E-6578-4420-8CDC-41D3CC7FE87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3BB50-AF95-4662-92EE-102A452C40BB}" type="datetimeFigureOut">
              <a:rPr lang="en-US" smtClean="0"/>
              <a:pPr/>
              <a:t>12/22/2025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6010E-6578-4420-8CDC-41D3CC7FE87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3BB50-AF95-4662-92EE-102A452C40BB}" type="datetimeFigureOut">
              <a:rPr lang="en-US" smtClean="0"/>
              <a:pPr/>
              <a:t>12/22/2025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6010E-6578-4420-8CDC-41D3CC7FE87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3BB50-AF95-4662-92EE-102A452C40BB}" type="datetimeFigureOut">
              <a:rPr lang="en-US" smtClean="0"/>
              <a:pPr/>
              <a:t>12/22/2025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6010E-6578-4420-8CDC-41D3CC7FE87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733BB50-AF95-4662-92EE-102A452C40BB}" type="datetimeFigureOut">
              <a:rPr lang="en-US" smtClean="0"/>
              <a:pPr/>
              <a:t>12/22/2025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D56010E-6578-4420-8CDC-41D3CC7FE87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sr.wikipedia.org/wiki/%D0%A0%D0%B5%D0%BD%D0%B5%D1%81%D0%B0%D0%BD%D1%81%D0%BD%D0%B0_%D0%98%D1%82%D0%B0%D0%BB%D0%B8%D1%98%D0%B0" TargetMode="External"/><Relationship Id="rId3" Type="http://schemas.openxmlformats.org/officeDocument/2006/relationships/hyperlink" Target="https://sr.wikipedia.org/wiki/%D0%94%D0%B8%D0%B7%D0%B0%D1%98%D0%BD" TargetMode="External"/><Relationship Id="rId7" Type="http://schemas.openxmlformats.org/officeDocument/2006/relationships/hyperlink" Target="https://sr.wikipedia.org/w/index.php?title=%D0%9C%D0%B5%D0%B4%D0%B8%D1%86%D0%B8%D0%BD%D1%81%D0%BA%D0%B0_%D0%B1%D0%B0%D1%88%D1%82%D0%B0&amp;action=edit&amp;redlink=1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sr.wikipedia.org/wiki/%D0%95%D0%B2%D1%80%D0%BE%D0%BF%D0%B0" TargetMode="External"/><Relationship Id="rId5" Type="http://schemas.openxmlformats.org/officeDocument/2006/relationships/hyperlink" Target="https://sr.wikipedia.org/wiki/%D0%A1%D1%80%D0%B5%D0%B4%D1%9A%D0%B8_%D0%B2%D0%B8%D1%98%D0%B5%D0%BA" TargetMode="External"/><Relationship Id="rId4" Type="http://schemas.openxmlformats.org/officeDocument/2006/relationships/hyperlink" Target="https://sr.wikipedia.org/wiki/%D0%A2%D1%83%D1%80%D0%B8%D0%B7%D0%B0%D0%BC" TargetMode="External"/><Relationship Id="rId9" Type="http://schemas.openxmlformats.org/officeDocument/2006/relationships/hyperlink" Target="https://sr.wikipedia.org/wiki/16._%D0%B2%D0%B5%D0%BA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hyperlink" Target="https://www.youtube.com/watch?v=QuapVBR52gI&amp;t=10s" TargetMode="Externa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S75NqJj4l7U" TargetMode="External"/><Relationship Id="rId2" Type="http://schemas.openxmlformats.org/officeDocument/2006/relationships/hyperlink" Target="https://www.youtube.com/watch?v=RmZDmMJZt-I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r-Cyrl-RS" dirty="0">
                <a:latin typeface="Times New Roman" pitchFamily="18" charset="0"/>
                <a:cs typeface="Times New Roman" pitchFamily="18" charset="0"/>
              </a:rPr>
              <a:t>Месечни билтен</a:t>
            </a:r>
            <a:br>
              <a:rPr lang="sr-Cyrl-RS" dirty="0">
                <a:latin typeface="Times New Roman" pitchFamily="18" charset="0"/>
                <a:cs typeface="Times New Roman" pitchFamily="18" charset="0"/>
              </a:rPr>
            </a:br>
            <a:r>
              <a:rPr lang="sr-Cyrl-RS" dirty="0">
                <a:latin typeface="Times New Roman" pitchFamily="18" charset="0"/>
                <a:cs typeface="Times New Roman" pitchFamily="18" charset="0"/>
              </a:rPr>
              <a:t>новембар 2025.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1571612"/>
            <a:ext cx="8458200" cy="2571768"/>
          </a:xfrm>
        </p:spPr>
        <p:txBody>
          <a:bodyPr>
            <a:normAutofit/>
          </a:bodyPr>
          <a:lstStyle/>
          <a:p>
            <a:r>
              <a:rPr lang="sr-Cyrl-RS" sz="4800" dirty="0">
                <a:latin typeface="Times New Roman" pitchFamily="18" charset="0"/>
                <a:cs typeface="Times New Roman" pitchFamily="18" charset="0"/>
              </a:rPr>
              <a:t>Вртић “Лабуд”</a:t>
            </a:r>
            <a:endParaRPr lang="en-US" sz="4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6314" y="285728"/>
            <a:ext cx="3978877" cy="56635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2" y="1000108"/>
            <a:ext cx="8643998" cy="57150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1222_0155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1643050"/>
            <a:ext cx="4071966" cy="44291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3" descr="20251222_01553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1643050"/>
            <a:ext cx="3857652" cy="44291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428596" y="500042"/>
            <a:ext cx="85011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Размена увида практичара о заједничком простору и функцији изложеног у простору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1222_02055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596" y="500042"/>
            <a:ext cx="3579000" cy="3286148"/>
          </a:xfrm>
          <a:prstGeom prst="rect">
            <a:avLst/>
          </a:prstGeom>
        </p:spPr>
      </p:pic>
      <p:pic>
        <p:nvPicPr>
          <p:cNvPr id="4" name="Picture 3" descr="20251222_02061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57752" y="3929066"/>
            <a:ext cx="3579000" cy="2721744"/>
          </a:xfrm>
          <a:prstGeom prst="rect">
            <a:avLst/>
          </a:prstGeom>
        </p:spPr>
      </p:pic>
      <p:pic>
        <p:nvPicPr>
          <p:cNvPr id="5" name="Picture 4" descr="20251222_02063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596" y="3929066"/>
            <a:ext cx="3786190" cy="271462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071934" y="1643050"/>
            <a:ext cx="47863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Васпитач нарочиту пажњу посвећује простору, његовом сталном реструктурирању, развијању, обогаћивању и осмишљавању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1222_0157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00628" y="1285860"/>
            <a:ext cx="3857652" cy="29289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3" descr="20251222_01562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44" y="1428736"/>
            <a:ext cx="4722000" cy="51435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214282" y="714356"/>
            <a:ext cx="4500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Промене ...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5" descr="WhatsApp Image 2025-12-19 at 09.35.16.jpe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14942" y="4357694"/>
            <a:ext cx="3571900" cy="22905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hatsApp Image 2025-12-19 at 09.08.54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2400" y="2514600"/>
            <a:ext cx="5181600" cy="3886200"/>
          </a:xfrm>
          <a:prstGeom prst="rect">
            <a:avLst/>
          </a:prstGeom>
        </p:spPr>
      </p:pic>
      <p:pic>
        <p:nvPicPr>
          <p:cNvPr id="4" name="Picture 3" descr="WhatsApp Image 2025-12-19 at 09.08.53 (2)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" y="1905000"/>
            <a:ext cx="3371850" cy="44958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2400" y="609600"/>
            <a:ext cx="899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Ботаничк</a:t>
            </a:r>
            <a:r>
              <a:rPr lang="sr-Latn-RS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 башт</a:t>
            </a:r>
            <a:r>
              <a:rPr lang="sr-Latn-RS" dirty="0" smtClean="0">
                <a:latin typeface="Times New Roman" pitchFamily="18" charset="0"/>
                <a:cs typeface="Times New Roman" pitchFamily="18" charset="0"/>
              </a:rPr>
              <a:t>a-</a:t>
            </a:r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промене у заједничком простору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hatsApp Image 2025-12-19 at 09.35.14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1214422"/>
            <a:ext cx="4286280" cy="47101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4643438" y="1785926"/>
            <a:ext cx="42862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Ботаничка башта је строго заштићена зелена површина у којој руководство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  <a:hlinkClick r:id="rId3" tooltip="Дизајн"/>
              </a:rPr>
              <a:t>дизајнира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и ствара уређене баште и чува документоване колекције живих и сачуваних биљака, које имају важност у областима научног истраживања, образовања, јавног представљања, чувања, ограничене употребе, које се могу користити као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  <a:hlinkClick r:id="rId4" tooltip="Туризам"/>
              </a:rPr>
              <a:t>туристичка атракција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или за производњу производа на бази биљка,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који ће се користити за људско добро.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2844" y="142852"/>
            <a:ext cx="864399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Ботаничке баште потичу из 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  <a:hlinkClick r:id="rId5" tooltip="Средњи вијек"/>
              </a:rPr>
              <a:t>средњег века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 и простора 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  <a:hlinkClick r:id="rId6" tooltip="Европа"/>
              </a:rPr>
              <a:t>Европе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 и настале су из 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  <a:hlinkClick r:id="rId7" tooltip="Медицинска башта (страница не постоји)"/>
              </a:rPr>
              <a:t>медицинских башти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 Прве медицинске баште су настале у 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  <a:hlinkClick r:id="rId8" tooltip="Ренесансна Италија"/>
              </a:rPr>
              <a:t>Ренесансној Италији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 у 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  <a:hlinkClick r:id="rId9" tooltip="16. век"/>
              </a:rPr>
              <a:t>16. веку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 </a:t>
            </a:r>
            <a:endParaRPr 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52400" y="609600"/>
            <a:ext cx="899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>
                <a:latin typeface="Times New Roman" pitchFamily="18" charset="0"/>
                <a:cs typeface="Times New Roman" pitchFamily="18" charset="0"/>
              </a:rPr>
              <a:t>Заједнички допринос и преуређивање наше Ботаничке баште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6" descr="WhatsApp Image 2025-12-19 at 09.25.13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1524000"/>
            <a:ext cx="4214842" cy="4833958"/>
          </a:xfrm>
          <a:prstGeom prst="rect">
            <a:avLst/>
          </a:prstGeom>
        </p:spPr>
      </p:pic>
      <p:pic>
        <p:nvPicPr>
          <p:cNvPr id="4" name="Picture 3" descr="WhatsApp Image 2025-12-19 at 09.25.13 (1)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1500174"/>
            <a:ext cx="4229100" cy="48577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52400" y="228600"/>
            <a:ext cx="8991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>
                <a:latin typeface="Times New Roman" pitchFamily="18" charset="0"/>
                <a:cs typeface="Times New Roman" pitchFamily="18" charset="0"/>
              </a:rPr>
              <a:t>Добили смо два нова члана нашег вртића, наше пернате и распеване другаре – птице Лакија и Локија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WhatsApp Image 2025-12-19 at 09.08.55 (2)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9200" y="1524000"/>
            <a:ext cx="3657600" cy="4876800"/>
          </a:xfrm>
          <a:prstGeom prst="rect">
            <a:avLst/>
          </a:prstGeom>
        </p:spPr>
      </p:pic>
      <p:pic>
        <p:nvPicPr>
          <p:cNvPr id="7" name="Picture 6" descr="WhatsApp Image 2025-12-19 at 09.08.55 (1)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1524000"/>
            <a:ext cx="3657600" cy="4876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52400" y="609600"/>
            <a:ext cx="899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>
                <a:latin typeface="Times New Roman" pitchFamily="18" charset="0"/>
                <a:cs typeface="Times New Roman" pitchFamily="18" charset="0"/>
              </a:rPr>
              <a:t>Локи и Лаки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5" descr="WhatsApp Image 2025-12-19 at 09.35.15 (2)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1346200"/>
            <a:ext cx="3962400" cy="5283200"/>
          </a:xfrm>
          <a:prstGeom prst="rect">
            <a:avLst/>
          </a:prstGeom>
        </p:spPr>
      </p:pic>
      <p:pic>
        <p:nvPicPr>
          <p:cNvPr id="9" name="Picture 8" descr="WhatsApp Image 2025-12-19 at 09.42.45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4400" y="1346200"/>
            <a:ext cx="3962400" cy="5283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42910" y="500042"/>
            <a:ext cx="76438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Ботаничк</a:t>
            </a:r>
            <a:r>
              <a:rPr lang="sr-Latn-RS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 башт</a:t>
            </a:r>
            <a:r>
              <a:rPr lang="sr-Latn-RS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 место заједничког учења и  дружења 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  <p:pic>
        <p:nvPicPr>
          <p:cNvPr id="7" name="Picture 6" descr="WhatsApp Image 2025-12-19 at 09.29.51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662" y="1142984"/>
            <a:ext cx="6858000" cy="5143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52400" y="609600"/>
            <a:ext cx="899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>
                <a:latin typeface="Times New Roman" pitchFamily="18" charset="0"/>
                <a:cs typeface="Times New Roman" pitchFamily="18" charset="0"/>
              </a:rPr>
              <a:t>Дружење са Лакијем и Локијем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6" descr="WhatsApp Image 2025-12-19 at 09.29.51 (1)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1295400"/>
            <a:ext cx="7086600" cy="53149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52400" y="571480"/>
            <a:ext cx="8991600" cy="13461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  <a:defRPr/>
            </a:pPr>
            <a:r>
              <a:rPr lang="sr-Cyrl-RS" altLang="sr-Latn-R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Просторна целина  за </a:t>
            </a:r>
            <a:r>
              <a:rPr lang="sr-Cyrl-RS" altLang="sr-Latn-RS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саобраћај </a:t>
            </a:r>
            <a:r>
              <a:rPr lang="sr-Cyrl-RS" altLang="sr-Latn-R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у заједничком простору вртића </a:t>
            </a:r>
            <a:r>
              <a:rPr lang="sr-Cyrl-RS" altLang="sr-Latn-RS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Лабуд </a:t>
            </a:r>
            <a:r>
              <a:rPr lang="sr-Cyrl-RS" altLang="sr-Latn-R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је осмишљена као подстицајно окружење у којем деца могу истраживати саобраћајне знаке, превозна средства и правила понашања у саобраћају ,уз позив родитељима да се укључе и да  заједно  развијамо саобраћајну културу код деце,а све у циљу њихове безбеднос</a:t>
            </a:r>
            <a:r>
              <a:rPr lang="sr-Cyrl-RS" altLang="sr-Latn-RS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ти  </a:t>
            </a:r>
            <a:r>
              <a:rPr lang="sr-Cyrl-RS" altLang="sr-Latn-RS" dirty="0" smtClean="0">
                <a:solidFill>
                  <a:schemeClr val="accent1">
                    <a:lumMod val="7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altLang="sr-Latn-RS" sz="11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WhatsApp Image 2025-12-19 at 09.08.55 (4)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0034" y="2000240"/>
            <a:ext cx="3143272" cy="29289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8" descr="WhatsApp Image 2025-12-19 at 09.08.55 (3)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4429084"/>
            <a:ext cx="3286148" cy="24289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20251222_01015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00496" y="2071678"/>
            <a:ext cx="4572032" cy="45720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1222_0100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1428736"/>
            <a:ext cx="7286676" cy="47149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571472" y="714356"/>
            <a:ext cx="6572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Посвећеност игри-вас.гр у год.пред полазак у школу  у Каонику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1222_0248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1285860"/>
            <a:ext cx="6357982" cy="528641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28596" y="357166"/>
            <a:ext cx="80724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Међународни дан толеранције унашем вртићу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14348" y="428604"/>
            <a:ext cx="77867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Светски дан детета у нашем вртићу 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Snimak ekrana 2025-12-22 02514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1285860"/>
            <a:ext cx="3929090" cy="5214974"/>
          </a:xfrm>
          <a:prstGeom prst="rect">
            <a:avLst/>
          </a:prstGeom>
        </p:spPr>
      </p:pic>
      <p:pic>
        <p:nvPicPr>
          <p:cNvPr id="5" name="Picture 4" descr="Snimak ekrana 2025-12-22 02520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1285860"/>
            <a:ext cx="4259397" cy="521497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WhatsApp Image 2025-12-19 at 09.08.51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3800" y="2514600"/>
            <a:ext cx="5334000" cy="4000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 descr="WhatsApp Image 2025-12-19 at 09.25.13 (2)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" y="1828800"/>
            <a:ext cx="3486150" cy="4648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714348" y="357166"/>
            <a:ext cx="81439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Игра је јединствен чин у ком се активирају сви потенцијали детета. Она је увек добровољна, договорена између учесника игре, одређена је игровним планом и правилима и сама себи је циљ.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52400" y="609600"/>
            <a:ext cx="899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dirty="0">
                <a:latin typeface="Times New Roman" pitchFamily="18" charset="0"/>
                <a:cs typeface="Times New Roman" pitchFamily="18" charset="0"/>
              </a:rPr>
              <a:t>Клуб љубитеља науке и </a:t>
            </a:r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уметности-деца,родитељи и васпитачи  заједно у магији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WhatsApp Image 2025-12-19 at 10.31.35.jpe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00" y="1214422"/>
            <a:ext cx="5929354" cy="525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000628" y="1214422"/>
            <a:ext cx="34718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i="1" dirty="0" smtClean="0">
                <a:latin typeface="Times New Roman" pitchFamily="18" charset="0"/>
                <a:cs typeface="Times New Roman" pitchFamily="18" charset="0"/>
                <a:hlinkClick r:id="rId2"/>
              </a:rPr>
              <a:t> “</a:t>
            </a:r>
            <a:r>
              <a:rPr lang="sr-Cyrl-RS" i="1" dirty="0">
                <a:latin typeface="Times New Roman" pitchFamily="18" charset="0"/>
                <a:cs typeface="Times New Roman" pitchFamily="18" charset="0"/>
                <a:hlinkClick r:id="rId2"/>
              </a:rPr>
              <a:t>Музика чини живот лепшим”</a:t>
            </a:r>
            <a:endParaRPr lang="en-US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400" y="142852"/>
            <a:ext cx="8991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sr-Cyrl-R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Остале </a:t>
            </a:r>
            <a:r>
              <a:rPr lang="sr-Cyrl-RS" dirty="0">
                <a:latin typeface="Times New Roman" pitchFamily="18" charset="0"/>
                <a:cs typeface="Times New Roman" pitchFamily="18" charset="0"/>
              </a:rPr>
              <a:t>радионице које су </a:t>
            </a:r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 реализоване у новембру су: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5720" y="1357298"/>
            <a:ext cx="3000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  <a:hlinkClick r:id="rId3"/>
              </a:rPr>
              <a:t>Партнерство </a:t>
            </a:r>
            <a:r>
              <a:rPr lang="sr-Cyrl-RS" dirty="0">
                <a:latin typeface="Times New Roman" pitchFamily="18" charset="0"/>
                <a:cs typeface="Times New Roman" pitchFamily="18" charset="0"/>
                <a:hlinkClick r:id="rId3"/>
              </a:rPr>
              <a:t>се гради”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10" descr="Snimak ekrana 2025-12-22 02301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82" y="2143116"/>
            <a:ext cx="3357586" cy="45175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Picture 12" descr="Snimak ekrana 2025-12-22 022658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29058" y="2214554"/>
            <a:ext cx="4857816" cy="43577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nimak ekrana 2025-12-22 02292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52" y="1500174"/>
            <a:ext cx="6357982" cy="4786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571472" y="714356"/>
            <a:ext cx="5715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Клуб љубитеља  лопте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572132" y="609600"/>
            <a:ext cx="357186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sr-Cyrl-RS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sr-Cyrl-RS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sr-Cyrl-RS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sr-Cyrl-RS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sr-Cyrl-RS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sr-Cyrl-RS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sr-Cyrl-RS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sr-Cyrl-RS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sr-Cyrl-RS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Народна  библиотека Крушевац, наше место за учење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8" descr="WhatsApp Image 2025-12-19 at 09.08.52 (1)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1214422"/>
            <a:ext cx="5357850" cy="53814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52400" y="609600"/>
            <a:ext cx="8991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Стручно усавршавање практичара на нивоу вртића,размена увида практичара  о  примеру инспиративне праксе.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5" descr="WhatsApp Image 2025-12-19 at 09.08.54 (3)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1928802"/>
            <a:ext cx="4143404" cy="44719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WhatsApp Image 2025-12-19 at 09.08.54 (2)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66542" y="2000240"/>
            <a:ext cx="4363176" cy="44005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WhatsApp Image 2025-12-19 at 09.08.52 (2)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24" y="1357298"/>
            <a:ext cx="6877072" cy="50006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0" y="285728"/>
            <a:ext cx="914400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Заједница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учења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2</a:t>
            </a:r>
            <a:r>
              <a:rPr kumimoji="0" lang="sr-Cyrl-R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sr-Cyrl-R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286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sr-Cyrl-RS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рактичари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из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вртића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Наша</a:t>
            </a:r>
            <a:r>
              <a:rPr kumimoji="0" lang="en-US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радост</a:t>
            </a:r>
            <a:r>
              <a:rPr kumimoji="0" lang="en-US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Сунце</a:t>
            </a:r>
            <a:r>
              <a:rPr kumimoji="0" lang="en-US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Пчелица</a:t>
            </a:r>
            <a:r>
              <a:rPr kumimoji="0" lang="en-US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Лабуд</a:t>
            </a:r>
            <a:r>
              <a:rPr lang="sr-Cyrl-RS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и сртучни сарадници  у размени увида о квалитету развијања реалног програма 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nimak ekrana 2025-12-09 11215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1142984"/>
            <a:ext cx="6786610" cy="54292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1222_0828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1571612"/>
            <a:ext cx="6000760" cy="45005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571472" y="500042"/>
            <a:ext cx="80724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Састанак  васпитача реализатора програма у години пред полазак у школу (ППП), различитих облика и програма са сарадником .Размена увида практичара о квалитету развијања реалног програма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14348" y="428604"/>
            <a:ext cx="7643866" cy="1020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</a:pPr>
            <a:r>
              <a:rPr lang="sr-Cyrl-RS" altLang="sr-Latn-RS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Састанак главних васпитача. Компетенције васпитача (Компетентан васпитач-компетентно дете). Размена увида практичара, услов унапређивања квалитета рада.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="" xmlns:a16="http://schemas.microsoft.com/office/drawing/2014/main" id="{273FAE18-272D-B6C9-0A9E-ABD9D96705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34" y="1714488"/>
            <a:ext cx="4200556" cy="48577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>
            <a:extLst>
              <a:ext uri="{FF2B5EF4-FFF2-40B4-BE49-F238E27FC236}">
                <a16:creationId xmlns="" xmlns:a16="http://schemas.microsoft.com/office/drawing/2014/main" id="{9762FD18-83DA-BD8C-EDC1-675B5987D9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190" y="1785926"/>
            <a:ext cx="3714776" cy="464347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52400" y="285729"/>
            <a:ext cx="8991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Компетентан васпитач-компетентно дете.Седница 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Васпитно-образовног </a:t>
            </a: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већа </a:t>
            </a:r>
          </a:p>
          <a:p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25.11.2025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 Вртић,,</a:t>
            </a: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Невен"</a:t>
            </a:r>
            <a:endParaRPr lang="ru-RU" sz="54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Google Shape;108;p21"/>
          <p:cNvPicPr preferRelativeResize="0"/>
          <p:nvPr/>
        </p:nvPicPr>
        <p:blipFill rotWithShape="1">
          <a:blip r:embed="rId2" cstate="print">
            <a:alphaModFix/>
          </a:blip>
          <a:srcRect/>
          <a:stretch/>
        </p:blipFill>
        <p:spPr>
          <a:xfrm>
            <a:off x="428596" y="1571612"/>
            <a:ext cx="3786214" cy="38576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Slika 4">
            <a:extLst>
              <a:ext uri="{FF2B5EF4-FFF2-40B4-BE49-F238E27FC236}">
                <a16:creationId xmlns="" xmlns:a16="http://schemas.microsoft.com/office/drawing/2014/main" id="{257B9B39-4409-02AA-9462-A60F2E68E8CA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500174"/>
            <a:ext cx="4214842" cy="39290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428596" y="5786454"/>
            <a:ext cx="8001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Менторство-приказ водича за вас.               Оквир дигиталних компетенција васпитача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298</TotalTime>
  <Words>352</Words>
  <Application>Microsoft Office PowerPoint</Application>
  <PresentationFormat>On-screen Show (4:3)</PresentationFormat>
  <Paragraphs>42</Paragraphs>
  <Slides>27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Trek</vt:lpstr>
      <vt:lpstr>Месечни билтен новембар 2025.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Месечни билтен новембар 2025.</dc:title>
  <dc:creator>Nata Veljkovic</dc:creator>
  <cp:lastModifiedBy>ASUS</cp:lastModifiedBy>
  <cp:revision>44</cp:revision>
  <dcterms:created xsi:type="dcterms:W3CDTF">2025-12-19T08:12:01Z</dcterms:created>
  <dcterms:modified xsi:type="dcterms:W3CDTF">2025-12-22T11:20:21Z</dcterms:modified>
</cp:coreProperties>
</file>