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9" r:id="rId3"/>
    <p:sldId id="293" r:id="rId4"/>
    <p:sldId id="257" r:id="rId5"/>
    <p:sldId id="270" r:id="rId6"/>
    <p:sldId id="258" r:id="rId7"/>
    <p:sldId id="282" r:id="rId8"/>
    <p:sldId id="259" r:id="rId9"/>
    <p:sldId id="268" r:id="rId10"/>
    <p:sldId id="269" r:id="rId11"/>
    <p:sldId id="276" r:id="rId12"/>
    <p:sldId id="271" r:id="rId13"/>
    <p:sldId id="272" r:id="rId14"/>
    <p:sldId id="287" r:id="rId15"/>
    <p:sldId id="292" r:id="rId16"/>
    <p:sldId id="273" r:id="rId17"/>
    <p:sldId id="290" r:id="rId18"/>
    <p:sldId id="291" r:id="rId19"/>
    <p:sldId id="288" r:id="rId20"/>
    <p:sldId id="274" r:id="rId21"/>
    <p:sldId id="275" r:id="rId22"/>
    <p:sldId id="279" r:id="rId23"/>
    <p:sldId id="286" r:id="rId24"/>
    <p:sldId id="262" r:id="rId25"/>
    <p:sldId id="280" r:id="rId26"/>
    <p:sldId id="281" r:id="rId27"/>
    <p:sldId id="284" r:id="rId28"/>
    <p:sldId id="266" r:id="rId29"/>
    <p:sldId id="267" r:id="rId30"/>
    <p:sldId id="285" r:id="rId31"/>
    <p:sldId id="283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0" d="100"/>
          <a:sy n="50" d="100"/>
        </p:scale>
        <p:origin x="787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8CEAB-D823-46AE-9425-B8FD4F1E089F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98BCE-F3ED-4917-BA86-EF902CCC27F3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490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8CEAB-D823-46AE-9425-B8FD4F1E089F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98BCE-F3ED-4917-BA86-EF902CCC27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9886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8CEAB-D823-46AE-9425-B8FD4F1E089F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98BCE-F3ED-4917-BA86-EF902CCC27F3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7662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8CEAB-D823-46AE-9425-B8FD4F1E089F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98BCE-F3ED-4917-BA86-EF902CCC27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18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8CEAB-D823-46AE-9425-B8FD4F1E089F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98BCE-F3ED-4917-BA86-EF902CCC27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9908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8CEAB-D823-46AE-9425-B8FD4F1E089F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98BCE-F3ED-4917-BA86-EF902CCC27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9724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8CEAB-D823-46AE-9425-B8FD4F1E089F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98BCE-F3ED-4917-BA86-EF902CCC27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5602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1B28CEAB-D823-46AE-9425-B8FD4F1E089F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1D98BCE-F3ED-4917-BA86-EF902CCC27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6117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8CEAB-D823-46AE-9425-B8FD4F1E089F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98BCE-F3ED-4917-BA86-EF902CCC27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816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8CEAB-D823-46AE-9425-B8FD4F1E089F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98BCE-F3ED-4917-BA86-EF902CCC27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962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8CEAB-D823-46AE-9425-B8FD4F1E089F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98BCE-F3ED-4917-BA86-EF902CCC27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577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B28CEAB-D823-46AE-9425-B8FD4F1E089F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51D98BCE-F3ED-4917-BA86-EF902CCC27F3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3676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hyperlink" Target="https://www.youtube.com/watch?v=GWqAOkvk8wo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5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hyperlink" Target="https://www.youtube.com/watch?v=BtT9FkjLInU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2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hyperlink" Target="https://www.youtube.com/watch?v=96xXqXUaZBI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hyperlink" Target="https://www.youtube.com/watch?v=iMHcErgqh4c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hyperlink" Target="https://www.youtube.com/watch?v=ifxPbH0DNWQ" TargetMode="Externa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hyperlink" Target="https://www.youtube.com/watch?v=ifxPbH0DNWQ" TargetMode="Externa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hyperlink" Target="https://www.youtube.com/watch?v=ND4s4VrJPhk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0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56"/>
            <a:ext cx="12264998" cy="6852344"/>
          </a:xfrm>
        </p:spPr>
      </p:pic>
      <p:sp>
        <p:nvSpPr>
          <p:cNvPr id="9" name="Oval 8"/>
          <p:cNvSpPr/>
          <p:nvPr/>
        </p:nvSpPr>
        <p:spPr>
          <a:xfrm>
            <a:off x="4678680" y="2026920"/>
            <a:ext cx="3063240" cy="1844040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Content Placeholder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3020" y="3035301"/>
            <a:ext cx="1767840" cy="167131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788920" y="1442502"/>
            <a:ext cx="6416040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sr-Cyrl-RS" sz="4000" dirty="0" smtClean="0"/>
          </a:p>
          <a:p>
            <a:pPr algn="ctr"/>
            <a:r>
              <a:rPr lang="sr-Cyrl-RS" sz="6600" dirty="0" smtClean="0"/>
              <a:t>Вртић „Колибри“</a:t>
            </a:r>
            <a:endParaRPr lang="en-US" sz="6600" dirty="0"/>
          </a:p>
        </p:txBody>
      </p:sp>
      <p:sp>
        <p:nvSpPr>
          <p:cNvPr id="13" name="TextBox 12"/>
          <p:cNvSpPr txBox="1"/>
          <p:nvPr/>
        </p:nvSpPr>
        <p:spPr>
          <a:xfrm>
            <a:off x="4357039" y="6334780"/>
            <a:ext cx="3550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800" dirty="0" smtClean="0"/>
              <a:t>Новембар 2025.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136033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sr-Cyrl-RS" sz="2000" dirty="0"/>
              <a:t>У оквиру месеца </a:t>
            </a:r>
            <a:r>
              <a:rPr lang="sr-Cyrl-RS" sz="2000" dirty="0" smtClean="0"/>
              <a:t>новембра, </a:t>
            </a:r>
            <a:r>
              <a:rPr lang="sr-Cyrl-RS" sz="2000" dirty="0"/>
              <a:t>неки од пројеката су завршени и отпочети су нови, док за неким темама у оквиру пројеката интересовање расте тако да се они настављају и</a:t>
            </a:r>
            <a:r>
              <a:rPr lang="sr-Latn-RS" sz="2000" dirty="0"/>
              <a:t> </a:t>
            </a:r>
            <a:r>
              <a:rPr lang="sr-Cyrl-RS" sz="2000" dirty="0"/>
              <a:t>у </a:t>
            </a:r>
            <a:r>
              <a:rPr lang="sr-Cyrl-RS" sz="2000" dirty="0" smtClean="0"/>
              <a:t>новембру...</a:t>
            </a:r>
            <a:endParaRPr lang="en-US" sz="2200" dirty="0"/>
          </a:p>
        </p:txBody>
      </p:sp>
      <p:sp>
        <p:nvSpPr>
          <p:cNvPr id="5" name="TextBox 4"/>
          <p:cNvSpPr txBox="1"/>
          <p:nvPr/>
        </p:nvSpPr>
        <p:spPr>
          <a:xfrm>
            <a:off x="1097280" y="2011680"/>
            <a:ext cx="10058400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sr-Cyrl-RS" sz="2400" dirty="0"/>
              <a:t>„Петлићи“, пројекат „Крени-стани“;</a:t>
            </a:r>
          </a:p>
          <a:p>
            <a:pPr marL="285750" indent="-285750">
              <a:buFontTx/>
              <a:buChar char="-"/>
            </a:pPr>
            <a:r>
              <a:rPr lang="sr-Cyrl-RS" sz="2400" dirty="0"/>
              <a:t>„Вук Караџић 1“, пројекат „Саобраћајац мој комшија“;</a:t>
            </a:r>
          </a:p>
          <a:p>
            <a:pPr marL="285750" indent="-285750">
              <a:buFontTx/>
              <a:buChar char="-"/>
            </a:pPr>
            <a:r>
              <a:rPr lang="sr-Cyrl-RS" sz="2400" dirty="0"/>
              <a:t>„Радозналци“, пројекат „Ципелице маштарице“</a:t>
            </a:r>
          </a:p>
          <a:p>
            <a:pPr marL="285750" indent="-285750">
              <a:buFontTx/>
              <a:buChar char="-"/>
            </a:pPr>
            <a:r>
              <a:rPr lang="sr-Cyrl-RS" sz="2400" dirty="0"/>
              <a:t>„Мали истраживачи“, пројекат „Бзз, ззз, Зуу, зуууу...“</a:t>
            </a:r>
          </a:p>
          <a:p>
            <a:pPr marL="285750" indent="-285750">
              <a:buFontTx/>
              <a:buChar char="-"/>
            </a:pPr>
            <a:r>
              <a:rPr lang="sr-Cyrl-RS" sz="2400" dirty="0"/>
              <a:t>„Пуж“, пројекат „Авантуре здраве хране“;</a:t>
            </a:r>
          </a:p>
          <a:p>
            <a:pPr marL="285750" indent="-285750">
              <a:buFontTx/>
              <a:buChar char="-"/>
            </a:pPr>
            <a:r>
              <a:rPr lang="sr-Cyrl-RS" sz="2400" dirty="0"/>
              <a:t>„Бубамара“, пројекат „Биљке – пријатељи за поштовање“;</a:t>
            </a:r>
          </a:p>
          <a:p>
            <a:pPr marL="285750" indent="-285750">
              <a:buFontTx/>
              <a:buChar char="-"/>
            </a:pPr>
            <a:r>
              <a:rPr lang="sr-Cyrl-RS" sz="2400" dirty="0"/>
              <a:t>„Пчелица“, пројекат „Земља играчака“;</a:t>
            </a:r>
          </a:p>
          <a:p>
            <a:pPr marL="285750" indent="-285750">
              <a:buFontTx/>
              <a:buChar char="-"/>
            </a:pPr>
            <a:r>
              <a:rPr lang="sr-Cyrl-RS" sz="2400" dirty="0"/>
              <a:t>„Паче“, пројекат „Горе лети птица, доле шета маца“;</a:t>
            </a:r>
          </a:p>
          <a:p>
            <a:pPr marL="285750" indent="-285750">
              <a:buFontTx/>
              <a:buChar char="-"/>
            </a:pPr>
            <a:r>
              <a:rPr lang="sr-Cyrl-RS" sz="2400" dirty="0"/>
              <a:t>„Врапче“, пројекат „Цртам, шара, рукама стварам“;</a:t>
            </a:r>
          </a:p>
          <a:p>
            <a:pPr marL="285750" indent="-285750">
              <a:buFontTx/>
              <a:buChar char="-"/>
            </a:pPr>
            <a:r>
              <a:rPr lang="sr-Cyrl-RS" sz="2400" dirty="0"/>
              <a:t>„Пиле“, пројекат „Шта то шушка“.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7040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6320" y="2194560"/>
            <a:ext cx="10058400" cy="2956559"/>
          </a:xfrm>
        </p:spPr>
        <p:txBody>
          <a:bodyPr/>
          <a:lstStyle/>
          <a:p>
            <a:pPr algn="ctr"/>
            <a:r>
              <a:rPr lang="sr-Cyrl-RS" dirty="0" smtClean="0"/>
              <a:t>У току месеца новембра у нашем вртићу је одржано мноштво активности, следеће су само неке од њих...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0031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sr-Cyrl-RS" sz="2200" dirty="0"/>
              <a:t>Радионица за децу и родитеље у оквиру Клуба љубитеља науке и уметности </a:t>
            </a:r>
            <a:r>
              <a:rPr lang="sr-Cyrl-RS" sz="2200" dirty="0" smtClean="0"/>
              <a:t>„Кутије изненађења“</a:t>
            </a:r>
            <a:r>
              <a:rPr lang="sr-Cyrl-RS" sz="2200" dirty="0"/>
              <a:t/>
            </a:r>
            <a:br>
              <a:rPr lang="sr-Cyrl-RS" sz="2200" dirty="0"/>
            </a:br>
            <a:r>
              <a:rPr lang="sr-Cyrl-RS" sz="2200" dirty="0"/>
              <a:t>Реализатори: </a:t>
            </a:r>
            <a:r>
              <a:rPr lang="sr-Cyrl-RS" sz="2200" dirty="0" smtClean="0"/>
              <a:t>Новка Синадиновић</a:t>
            </a:r>
            <a:r>
              <a:rPr lang="sr-Cyrl-RS" sz="2200" dirty="0"/>
              <a:t/>
            </a:r>
            <a:br>
              <a:rPr lang="sr-Cyrl-RS" sz="2200" dirty="0"/>
            </a:br>
            <a:r>
              <a:rPr lang="sr-Cyrl-RS" sz="2200" dirty="0" smtClean="0"/>
              <a:t>Лидија Сорман Ђурић</a:t>
            </a:r>
            <a:endParaRPr lang="en-US" sz="22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556" r="3705" b="33757"/>
          <a:stretch/>
        </p:blipFill>
        <p:spPr>
          <a:xfrm>
            <a:off x="1097280" y="2028178"/>
            <a:ext cx="5029200" cy="37122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707" r="4538" b="24664"/>
          <a:stretch/>
        </p:blipFill>
        <p:spPr>
          <a:xfrm>
            <a:off x="6690360" y="2017989"/>
            <a:ext cx="4587240" cy="37326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20217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sr-Cyrl-RS" sz="2200" dirty="0"/>
              <a:t>Радионица за децу и родитеље у оквиру Клуба љубитеља науке и уметности </a:t>
            </a:r>
            <a:r>
              <a:rPr lang="sr-Cyrl-RS" sz="2200" dirty="0" smtClean="0"/>
              <a:t>„Урбано пчеларство“</a:t>
            </a:r>
            <a:r>
              <a:rPr lang="sr-Cyrl-RS" sz="2200" dirty="0"/>
              <a:t/>
            </a:r>
            <a:br>
              <a:rPr lang="sr-Cyrl-RS" sz="2200" dirty="0"/>
            </a:br>
            <a:r>
              <a:rPr lang="sr-Cyrl-RS" sz="2200" dirty="0" smtClean="0"/>
              <a:t>Реализатор: Ивана Одовић</a:t>
            </a:r>
            <a:endParaRPr lang="en-US" sz="22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956" y="1846263"/>
            <a:ext cx="4022725" cy="4022725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438" y="1846263"/>
            <a:ext cx="4022725" cy="4022725"/>
          </a:xfrm>
        </p:spPr>
      </p:pic>
    </p:spTree>
    <p:extLst>
      <p:ext uri="{BB962C8B-B14F-4D97-AF65-F5344CB8AC3E}">
        <p14:creationId xmlns:p14="http://schemas.microsoft.com/office/powerpoint/2010/main" val="4234405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sr-Cyrl-RS" sz="2200" dirty="0"/>
              <a:t>Радионица за децу и родитеље у оквиру Клуба љубитеља науке и уметности </a:t>
            </a:r>
            <a:r>
              <a:rPr lang="sr-Cyrl-RS" sz="2200" dirty="0" smtClean="0"/>
              <a:t>„Моја улица, моје насеље, мој град“</a:t>
            </a:r>
            <a:r>
              <a:rPr lang="sr-Cyrl-RS" sz="2200" dirty="0"/>
              <a:t/>
            </a:r>
            <a:br>
              <a:rPr lang="sr-Cyrl-RS" sz="2200" dirty="0"/>
            </a:br>
            <a:r>
              <a:rPr lang="sr-Cyrl-RS" sz="2200" dirty="0"/>
              <a:t>Реализатори: </a:t>
            </a:r>
            <a:r>
              <a:rPr lang="sr-Cyrl-RS" sz="2200" dirty="0" smtClean="0"/>
              <a:t>Весна Макргић</a:t>
            </a:r>
            <a:br>
              <a:rPr lang="sr-Cyrl-RS" sz="2200" dirty="0" smtClean="0"/>
            </a:br>
            <a:r>
              <a:rPr lang="sr-Cyrl-RS" sz="2200" dirty="0" smtClean="0"/>
              <a:t>Марија Рупник</a:t>
            </a:r>
            <a:endParaRPr lang="en-US" sz="22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0" t="26843" r="57206" b="49290"/>
          <a:stretch/>
        </p:blipFill>
        <p:spPr>
          <a:xfrm>
            <a:off x="1905000" y="1879182"/>
            <a:ext cx="3246120" cy="43511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103" r="57577" b="32620"/>
          <a:stretch/>
        </p:blipFill>
        <p:spPr>
          <a:xfrm rot="5400000">
            <a:off x="6363249" y="2171155"/>
            <a:ext cx="4371082" cy="37473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55710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8680" y="396240"/>
            <a:ext cx="10058400" cy="868680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sz="2200" dirty="0" smtClean="0"/>
              <a:t>Након завршене радионице, деца и родитељи, који су до прошле године били у објекту вртића „Колибри“, поклонили  су своје артефкате вртићу и направљена је изложба под називом:</a:t>
            </a:r>
            <a:br>
              <a:rPr lang="sr-Cyrl-RS" sz="2200" dirty="0" smtClean="0"/>
            </a:br>
            <a:r>
              <a:rPr lang="sr-Cyrl-RS" sz="2200" dirty="0" smtClean="0"/>
              <a:t>„Моја улица“</a:t>
            </a:r>
            <a:endParaRPr lang="en-US" sz="22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181" y="1792248"/>
            <a:ext cx="7574598" cy="4343638"/>
          </a:xfrm>
        </p:spPr>
      </p:pic>
    </p:spTree>
    <p:extLst>
      <p:ext uri="{BB962C8B-B14F-4D97-AF65-F5344CB8AC3E}">
        <p14:creationId xmlns:p14="http://schemas.microsoft.com/office/powerpoint/2010/main" val="686503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8720" y="365760"/>
            <a:ext cx="10058400" cy="1127760"/>
          </a:xfrm>
        </p:spPr>
        <p:txBody>
          <a:bodyPr>
            <a:normAutofit/>
          </a:bodyPr>
          <a:lstStyle/>
          <a:p>
            <a:pPr algn="r"/>
            <a:r>
              <a:rPr lang="sr-Cyrl-RS" sz="2200" dirty="0" smtClean="0"/>
              <a:t>Међувршњачка сарадња </a:t>
            </a:r>
            <a:r>
              <a:rPr lang="sr-Cyrl-RS" sz="2200" dirty="0"/>
              <a:t>у оквиру пројеката </a:t>
            </a:r>
            <a:r>
              <a:rPr lang="sr-Cyrl-RS" sz="2200" dirty="0" smtClean="0"/>
              <a:t>група, групе деце у години пред полазак у школу и средње вртићке групе,</a:t>
            </a:r>
            <a:br>
              <a:rPr lang="sr-Cyrl-RS" sz="2200" dirty="0" smtClean="0"/>
            </a:br>
            <a:r>
              <a:rPr lang="sr-Cyrl-RS" sz="2200" dirty="0" smtClean="0"/>
              <a:t>„Играчка на дар“ </a:t>
            </a:r>
            <a:endParaRPr lang="en-US" sz="22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963" y="2005608"/>
            <a:ext cx="4938712" cy="3704034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8238" y="2006204"/>
            <a:ext cx="4937125" cy="3702843"/>
          </a:xfrm>
        </p:spPr>
      </p:pic>
    </p:spTree>
    <p:extLst>
      <p:ext uri="{BB962C8B-B14F-4D97-AF65-F5344CB8AC3E}">
        <p14:creationId xmlns:p14="http://schemas.microsoft.com/office/powerpoint/2010/main" val="2015330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365760"/>
            <a:ext cx="10058400" cy="975360"/>
          </a:xfrm>
        </p:spPr>
        <p:txBody>
          <a:bodyPr>
            <a:noAutofit/>
          </a:bodyPr>
          <a:lstStyle/>
          <a:p>
            <a:pPr algn="ctr"/>
            <a:r>
              <a:rPr lang="sr-Cyrl-RS" sz="2200" dirty="0" smtClean="0"/>
              <a:t>Учимо да заједно „ходамо“ путевима толеранције, на ком смо сви једнаки и важни иако смо различити по ономе што волимо, знамо и умемо.</a:t>
            </a:r>
            <a:endParaRPr lang="en-US" sz="22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280" y="1906452"/>
            <a:ext cx="5616416" cy="4212312"/>
          </a:xfrm>
        </p:spPr>
      </p:pic>
      <p:pic>
        <p:nvPicPr>
          <p:cNvPr id="7" name="Content Placeholder 4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25" t="18888" r="19697" b="16330"/>
          <a:stretch/>
        </p:blipFill>
        <p:spPr>
          <a:xfrm>
            <a:off x="7145780" y="1906452"/>
            <a:ext cx="3446019" cy="4212312"/>
          </a:xfrm>
        </p:spPr>
      </p:pic>
    </p:spTree>
    <p:extLst>
      <p:ext uri="{BB962C8B-B14F-4D97-AF65-F5344CB8AC3E}">
        <p14:creationId xmlns:p14="http://schemas.microsoft.com/office/powerpoint/2010/main" val="478047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3960" y="563880"/>
            <a:ext cx="10058400" cy="472440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/>
              <a:t>„Путеви здраве хране“, сарадња са локалном заједницом у оквиру пројекта</a:t>
            </a:r>
            <a:endParaRPr lang="en-US" sz="24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08" b="67096"/>
          <a:stretch/>
        </p:blipFill>
        <p:spPr>
          <a:xfrm>
            <a:off x="1311037" y="1846263"/>
            <a:ext cx="9451377" cy="4188777"/>
          </a:xfrm>
        </p:spPr>
      </p:pic>
    </p:spTree>
    <p:extLst>
      <p:ext uri="{BB962C8B-B14F-4D97-AF65-F5344CB8AC3E}">
        <p14:creationId xmlns:p14="http://schemas.microsoft.com/office/powerpoint/2010/main" val="1880389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365760"/>
            <a:ext cx="10058400" cy="1112520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sz="2200" dirty="0"/>
              <a:t>Поводом Светског дана науке, дана 17.11.2025. године, ПУ „Ната Вељковић“, ОШ „Јован Јовановић Змај“ и ОШ „Брана Павловић“ из Коњуха, организовале су фестивал „Лет у науке свет</a:t>
            </a:r>
            <a:r>
              <a:rPr lang="sr-Cyrl-RS" sz="2200" dirty="0" smtClean="0"/>
              <a:t>“. На фестивалу су учествовали и практичари вртића „Колибри“</a:t>
            </a:r>
            <a:br>
              <a:rPr lang="sr-Cyrl-RS" sz="2200" dirty="0" smtClean="0"/>
            </a:br>
            <a:r>
              <a:rPr lang="en-US" sz="2200" dirty="0">
                <a:hlinkClick r:id="rId2"/>
              </a:rPr>
              <a:t>https://</a:t>
            </a:r>
            <a:r>
              <a:rPr lang="en-US" sz="2200" dirty="0" smtClean="0">
                <a:hlinkClick r:id="rId2"/>
              </a:rPr>
              <a:t>www.youtube.com/watch?v=GWqAOkvk8wo</a:t>
            </a:r>
            <a:r>
              <a:rPr lang="sr-Cyrl-RS" sz="2200" dirty="0" smtClean="0"/>
              <a:t> </a:t>
            </a:r>
            <a:endParaRPr lang="en-US" sz="22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761" y="1846263"/>
            <a:ext cx="3098340" cy="4383152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414" y="1846264"/>
            <a:ext cx="5844204" cy="4383152"/>
          </a:xfrm>
        </p:spPr>
      </p:pic>
    </p:spTree>
    <p:extLst>
      <p:ext uri="{BB962C8B-B14F-4D97-AF65-F5344CB8AC3E}">
        <p14:creationId xmlns:p14="http://schemas.microsoft.com/office/powerpoint/2010/main" val="3827469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274320"/>
            <a:ext cx="10058400" cy="731520"/>
          </a:xfrm>
        </p:spPr>
        <p:txBody>
          <a:bodyPr>
            <a:normAutofit/>
          </a:bodyPr>
          <a:lstStyle/>
          <a:p>
            <a:pPr algn="ctr"/>
            <a:r>
              <a:rPr lang="sr-Cyrl-RS" sz="2200" dirty="0" smtClean="0"/>
              <a:t>Обележавање Светског дана детета</a:t>
            </a:r>
            <a:br>
              <a:rPr lang="sr-Cyrl-RS" sz="2200" dirty="0" smtClean="0"/>
            </a:br>
            <a:r>
              <a:rPr lang="sr-Cyrl-RS" sz="2200" dirty="0" smtClean="0"/>
              <a:t>„Планета пуна деце је планета пуна љубави“</a:t>
            </a:r>
            <a:endParaRPr lang="en-US" sz="22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963" y="2005608"/>
            <a:ext cx="4938712" cy="3704034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8238" y="2006204"/>
            <a:ext cx="4937125" cy="3702843"/>
          </a:xfrm>
        </p:spPr>
      </p:pic>
    </p:spTree>
    <p:extLst>
      <p:ext uri="{BB962C8B-B14F-4D97-AF65-F5344CB8AC3E}">
        <p14:creationId xmlns:p14="http://schemas.microsoft.com/office/powerpoint/2010/main" val="3496229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963" y="2005608"/>
            <a:ext cx="4938712" cy="3704034"/>
          </a:xfrm>
        </p:spPr>
      </p:pic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8238" y="2006204"/>
            <a:ext cx="4937125" cy="3702843"/>
          </a:xfrm>
        </p:spPr>
      </p:pic>
    </p:spTree>
    <p:extLst>
      <p:ext uri="{BB962C8B-B14F-4D97-AF65-F5344CB8AC3E}">
        <p14:creationId xmlns:p14="http://schemas.microsoft.com/office/powerpoint/2010/main" val="1842803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/>
          <a:p>
            <a:pPr algn="r"/>
            <a:r>
              <a:rPr lang="sr-Cyrl-RS" sz="2200" dirty="0" smtClean="0"/>
              <a:t>Сарадња са ОШ „Вук Караџић“, две васпитне групе деце у години пред полазак у школу, полудневног облика рада, и прваци. Учитељица Сандра Стефановић </a:t>
            </a:r>
            <a:endParaRPr lang="en-US" sz="22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520" y="1886391"/>
            <a:ext cx="3478809" cy="4266502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7960" y="1846263"/>
            <a:ext cx="3435136" cy="4346758"/>
          </a:xfrm>
        </p:spPr>
      </p:pic>
    </p:spTree>
    <p:extLst>
      <p:ext uri="{BB962C8B-B14F-4D97-AF65-F5344CB8AC3E}">
        <p14:creationId xmlns:p14="http://schemas.microsoft.com/office/powerpoint/2010/main" val="3646289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1560" y="2633563"/>
            <a:ext cx="10058400" cy="1450757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dirty="0"/>
              <a:t>Сарадња родитеља са вртићем у месецу новембру се огледала и кроз различите донације родитеља вртићу: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2632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396240"/>
            <a:ext cx="10058400" cy="1036320"/>
          </a:xfrm>
        </p:spPr>
        <p:txBody>
          <a:bodyPr>
            <a:normAutofit/>
          </a:bodyPr>
          <a:lstStyle/>
          <a:p>
            <a:pPr algn="ctr"/>
            <a:r>
              <a:rPr lang="sr-Cyrl-RS" sz="2200" dirty="0" smtClean="0"/>
              <a:t>Саднице туја вртићу „Колибри“,  групи деце у години пред полазак у школу – целодневни облик рада</a:t>
            </a:r>
            <a:endParaRPr lang="en-US" sz="22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956" y="1846263"/>
            <a:ext cx="4022725" cy="4022725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438" y="1846263"/>
            <a:ext cx="4022725" cy="4022725"/>
          </a:xfrm>
        </p:spPr>
      </p:pic>
    </p:spTree>
    <p:extLst>
      <p:ext uri="{BB962C8B-B14F-4D97-AF65-F5344CB8AC3E}">
        <p14:creationId xmlns:p14="http://schemas.microsoft.com/office/powerpoint/2010/main" val="717839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760" y="457200"/>
            <a:ext cx="10058400" cy="990600"/>
          </a:xfrm>
        </p:spPr>
        <p:txBody>
          <a:bodyPr>
            <a:noAutofit/>
          </a:bodyPr>
          <a:lstStyle/>
          <a:p>
            <a:pPr algn="ctr"/>
            <a:r>
              <a:rPr lang="sr-Cyrl-RS" sz="2400" dirty="0" smtClean="0"/>
              <a:t>Садниц</a:t>
            </a:r>
            <a:r>
              <a:rPr lang="sr-Latn-RS" sz="2400" dirty="0" smtClean="0"/>
              <a:t>e </a:t>
            </a:r>
            <a:r>
              <a:rPr lang="sr-Cyrl-RS" sz="2400" dirty="0" smtClean="0"/>
              <a:t>туја деца редовно заливају како би им пружили прикладну негу.</a:t>
            </a:r>
            <a:endParaRPr lang="en-US" sz="24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161" y="1865629"/>
            <a:ext cx="3867650" cy="4325937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4120" y="1884996"/>
            <a:ext cx="3870723" cy="4287204"/>
          </a:xfrm>
        </p:spPr>
      </p:pic>
    </p:spTree>
    <p:extLst>
      <p:ext uri="{BB962C8B-B14F-4D97-AF65-F5344CB8AC3E}">
        <p14:creationId xmlns:p14="http://schemas.microsoft.com/office/powerpoint/2010/main" val="1376978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r-Cyrl-RS" sz="2400" dirty="0" smtClean="0"/>
              <a:t>Телевизор вртићу </a:t>
            </a:r>
            <a:r>
              <a:rPr lang="sr-Cyrl-RS" sz="2400" dirty="0"/>
              <a:t>„Колибри“,  групи деце у години пред полазак у школу – полудневни облик рада</a:t>
            </a:r>
            <a:endParaRPr lang="en-US" sz="24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956" y="1846263"/>
            <a:ext cx="4022725" cy="4022725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438" y="1846263"/>
            <a:ext cx="4022725" cy="4022725"/>
          </a:xfrm>
        </p:spPr>
      </p:pic>
    </p:spTree>
    <p:extLst>
      <p:ext uri="{BB962C8B-B14F-4D97-AF65-F5344CB8AC3E}">
        <p14:creationId xmlns:p14="http://schemas.microsoft.com/office/powerpoint/2010/main" val="4131457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sr-Cyrl-RS" sz="2200" dirty="0" smtClean="0"/>
              <a:t>Донација играчке „кухиња“ старијој вртићкој групи, од стране родитеља бившег полазника вртића „Колибри“</a:t>
            </a:r>
            <a:endParaRPr lang="en-US" sz="22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522" y="1846262"/>
            <a:ext cx="5363633" cy="4022725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0881" y="1846262"/>
            <a:ext cx="4114799" cy="4022725"/>
          </a:xfrm>
        </p:spPr>
      </p:pic>
    </p:spTree>
    <p:extLst>
      <p:ext uri="{BB962C8B-B14F-4D97-AF65-F5344CB8AC3E}">
        <p14:creationId xmlns:p14="http://schemas.microsoft.com/office/powerpoint/2010/main" val="1929269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8720" y="411480"/>
            <a:ext cx="10058400" cy="1051560"/>
          </a:xfrm>
        </p:spPr>
        <p:txBody>
          <a:bodyPr>
            <a:normAutofit/>
          </a:bodyPr>
          <a:lstStyle/>
          <a:p>
            <a:pPr algn="ctr"/>
            <a:r>
              <a:rPr lang="sr-Cyrl-RS" sz="2200" dirty="0"/>
              <a:t>Хуманитарна акција у сарадњи са Колом српских сестара </a:t>
            </a:r>
            <a:br>
              <a:rPr lang="sr-Cyrl-RS" sz="2200" dirty="0"/>
            </a:br>
            <a:r>
              <a:rPr lang="sr-Cyrl-RS" sz="2200" dirty="0"/>
              <a:t>„Чеп за хендикеп“</a:t>
            </a:r>
            <a:br>
              <a:rPr lang="sr-Cyrl-RS" sz="2200" dirty="0"/>
            </a:br>
            <a:r>
              <a:rPr lang="sr-Cyrl-RS" sz="2200" dirty="0"/>
              <a:t>Највише донетих чепова од стране једног детета.</a:t>
            </a:r>
            <a:endParaRPr lang="en-US" sz="22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4029" y="1861503"/>
            <a:ext cx="3290172" cy="4386897"/>
          </a:xfrm>
        </p:spPr>
      </p:pic>
    </p:spTree>
    <p:extLst>
      <p:ext uri="{BB962C8B-B14F-4D97-AF65-F5344CB8AC3E}">
        <p14:creationId xmlns:p14="http://schemas.microsoft.com/office/powerpoint/2010/main" val="411200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8720" y="320040"/>
            <a:ext cx="10058400" cy="1005840"/>
          </a:xfrm>
        </p:spPr>
        <p:txBody>
          <a:bodyPr>
            <a:normAutofit/>
          </a:bodyPr>
          <a:lstStyle/>
          <a:p>
            <a:pPr algn="ctr"/>
            <a:r>
              <a:rPr lang="sr-Cyrl-RS" sz="2200" dirty="0" smtClean="0"/>
              <a:t>У холу вртића је формирана сензорна просторна целина у којој деца радо истражују нарочито при доласку и одласку из вртића</a:t>
            </a:r>
            <a:endParaRPr lang="en-US" sz="22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8720" y="1935479"/>
            <a:ext cx="3245881" cy="4327842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4601" y="1935479"/>
            <a:ext cx="2983230" cy="4327842"/>
          </a:xfrm>
          <a:prstGeom prst="rect">
            <a:avLst/>
          </a:prstGeom>
        </p:spPr>
      </p:pic>
      <p:pic>
        <p:nvPicPr>
          <p:cNvPr id="8" name="Content Placeholder 5"/>
          <p:cNvPicPr>
            <a:picLocks noGrp="1" noChangeAspect="1"/>
          </p:cNvPicPr>
          <p:nvPr>
            <p:ph sz="half" idx="2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25" b="1221"/>
          <a:stretch/>
        </p:blipFill>
        <p:spPr>
          <a:xfrm>
            <a:off x="7513320" y="1935479"/>
            <a:ext cx="3642360" cy="4327842"/>
          </a:xfrm>
        </p:spPr>
      </p:pic>
    </p:spTree>
    <p:extLst>
      <p:ext uri="{BB962C8B-B14F-4D97-AF65-F5344CB8AC3E}">
        <p14:creationId xmlns:p14="http://schemas.microsoft.com/office/powerpoint/2010/main" val="2656018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8720" y="396240"/>
            <a:ext cx="10058400" cy="716280"/>
          </a:xfrm>
        </p:spPr>
        <p:txBody>
          <a:bodyPr>
            <a:normAutofit/>
          </a:bodyPr>
          <a:lstStyle/>
          <a:p>
            <a:pPr algn="ctr"/>
            <a:r>
              <a:rPr lang="ru-RU" sz="2200" dirty="0" smtClean="0"/>
              <a:t>Састанак главног васпитача вртића са члановима Савета родитеља</a:t>
            </a:r>
            <a:br>
              <a:rPr lang="ru-RU" sz="2200" dirty="0" smtClean="0"/>
            </a:br>
            <a:r>
              <a:rPr lang="ru-RU" sz="2200" dirty="0" smtClean="0"/>
              <a:t> Сала </a:t>
            </a:r>
            <a:r>
              <a:rPr lang="ru-RU" sz="2200" dirty="0"/>
              <a:t>вртића „</a:t>
            </a:r>
            <a:r>
              <a:rPr lang="ru-RU" sz="2200" dirty="0" smtClean="0"/>
              <a:t>Колибри</a:t>
            </a:r>
            <a:r>
              <a:rPr lang="sr-Latn-RS" sz="2200" dirty="0" smtClean="0"/>
              <a:t>“</a:t>
            </a:r>
            <a:endParaRPr lang="en-US" sz="22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816" b="38640"/>
          <a:stretch/>
        </p:blipFill>
        <p:spPr>
          <a:xfrm>
            <a:off x="2055519" y="1914168"/>
            <a:ext cx="7621881" cy="4166592"/>
          </a:xfrm>
        </p:spPr>
      </p:pic>
    </p:spTree>
    <p:extLst>
      <p:ext uri="{BB962C8B-B14F-4D97-AF65-F5344CB8AC3E}">
        <p14:creationId xmlns:p14="http://schemas.microsoft.com/office/powerpoint/2010/main" val="3732378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/>
          <a:p>
            <a:pPr algn="r"/>
            <a:r>
              <a:rPr lang="sr-Cyrl-RS" sz="2200" dirty="0"/>
              <a:t>О</a:t>
            </a:r>
            <a:r>
              <a:rPr lang="sr-Latn-RS" sz="2200" dirty="0" smtClean="0"/>
              <a:t>nline </a:t>
            </a:r>
            <a:r>
              <a:rPr lang="sr-Cyrl-RS" sz="2200" dirty="0" smtClean="0"/>
              <a:t>састанак кординатора „Клубови као заједнице“</a:t>
            </a:r>
            <a:br>
              <a:rPr lang="sr-Cyrl-RS" sz="2200" dirty="0" smtClean="0"/>
            </a:br>
            <a:r>
              <a:rPr lang="sr-Cyrl-RS" sz="2200" dirty="0" smtClean="0"/>
              <a:t>03.11.2025. године</a:t>
            </a:r>
            <a:endParaRPr lang="en-US" sz="22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721" y="1846263"/>
            <a:ext cx="2456440" cy="4022725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9880" y="1846263"/>
            <a:ext cx="2393422" cy="4022725"/>
          </a:xfrm>
        </p:spPr>
      </p:pic>
    </p:spTree>
    <p:extLst>
      <p:ext uri="{BB962C8B-B14F-4D97-AF65-F5344CB8AC3E}">
        <p14:creationId xmlns:p14="http://schemas.microsoft.com/office/powerpoint/2010/main" val="4059048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5839" y="243840"/>
            <a:ext cx="10058400" cy="944880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/>
              <a:t>Интерни састанак у вртићу „Колибри“</a:t>
            </a:r>
            <a:br>
              <a:rPr lang="sr-Cyrl-RS" sz="2400" dirty="0" smtClean="0"/>
            </a:br>
            <a:r>
              <a:rPr lang="sr-Cyrl-RS" sz="2400" dirty="0" smtClean="0"/>
              <a:t>Усвајање плана рада за новембар месец</a:t>
            </a:r>
            <a:endParaRPr lang="en-US" sz="24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963" y="2001351"/>
            <a:ext cx="4938712" cy="3712549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8238" y="2006204"/>
            <a:ext cx="4937125" cy="3702843"/>
          </a:xfrm>
        </p:spPr>
      </p:pic>
    </p:spTree>
    <p:extLst>
      <p:ext uri="{BB962C8B-B14F-4D97-AF65-F5344CB8AC3E}">
        <p14:creationId xmlns:p14="http://schemas.microsoft.com/office/powerpoint/2010/main" val="1582475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sr-Cyrl-RS" sz="2200" dirty="0" smtClean="0"/>
              <a:t>Заједница учења медицинских сестара</a:t>
            </a:r>
            <a:br>
              <a:rPr lang="sr-Cyrl-RS" sz="2200" dirty="0" smtClean="0"/>
            </a:br>
            <a:r>
              <a:rPr lang="sr-Cyrl-RS" sz="2200" dirty="0" smtClean="0"/>
              <a:t>Вртић „Невен“</a:t>
            </a:r>
            <a:br>
              <a:rPr lang="sr-Cyrl-RS" sz="2200" dirty="0" smtClean="0"/>
            </a:br>
            <a:r>
              <a:rPr lang="sr-Cyrl-RS" sz="2200" dirty="0" smtClean="0"/>
              <a:t>13.11.2025. године</a:t>
            </a:r>
            <a:br>
              <a:rPr lang="sr-Cyrl-RS" sz="2200" dirty="0" smtClean="0"/>
            </a:br>
            <a:r>
              <a:rPr lang="en-US" sz="2200" dirty="0">
                <a:hlinkClick r:id="rId2"/>
              </a:rPr>
              <a:t>https://</a:t>
            </a:r>
            <a:r>
              <a:rPr lang="en-US" sz="2200" dirty="0" smtClean="0">
                <a:hlinkClick r:id="rId2"/>
              </a:rPr>
              <a:t>www.youtube.com/watch?v=BtT9FkjLInU</a:t>
            </a:r>
            <a:r>
              <a:rPr lang="sr-Cyrl-RS" sz="2200" dirty="0" smtClean="0"/>
              <a:t/>
            </a:r>
            <a:br>
              <a:rPr lang="sr-Cyrl-RS" sz="2200" dirty="0" smtClean="0"/>
            </a:br>
            <a:endParaRPr lang="en-US" sz="22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626" y="2121750"/>
            <a:ext cx="5554609" cy="3747345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8238" y="2121750"/>
            <a:ext cx="4937125" cy="3747345"/>
          </a:xfrm>
        </p:spPr>
      </p:pic>
    </p:spTree>
    <p:extLst>
      <p:ext uri="{BB962C8B-B14F-4D97-AF65-F5344CB8AC3E}">
        <p14:creationId xmlns:p14="http://schemas.microsoft.com/office/powerpoint/2010/main" val="2260180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121920"/>
            <a:ext cx="10058400" cy="1723814"/>
          </a:xfrm>
        </p:spPr>
        <p:txBody>
          <a:bodyPr>
            <a:noAutofit/>
          </a:bodyPr>
          <a:lstStyle/>
          <a:p>
            <a:pPr algn="r"/>
            <a:r>
              <a:rPr lang="sr-Cyrl-RS" sz="2200" dirty="0" smtClean="0"/>
              <a:t>Заједница учења васпитача, реализатора Програма у години пред полазак у школу</a:t>
            </a:r>
            <a:br>
              <a:rPr lang="sr-Cyrl-RS" sz="2200" dirty="0" smtClean="0"/>
            </a:br>
            <a:r>
              <a:rPr lang="sr-Cyrl-RS" sz="2200" dirty="0" smtClean="0"/>
              <a:t>Вртић „Колибри“</a:t>
            </a:r>
            <a:br>
              <a:rPr lang="sr-Cyrl-RS" sz="2200" dirty="0" smtClean="0"/>
            </a:br>
            <a:r>
              <a:rPr lang="sr-Cyrl-RS" sz="2200" dirty="0" smtClean="0"/>
              <a:t>17.11.2025. године</a:t>
            </a:r>
            <a:br>
              <a:rPr lang="sr-Cyrl-RS" sz="2200" dirty="0" smtClean="0"/>
            </a:br>
            <a:r>
              <a:rPr lang="en-US" sz="2200" dirty="0">
                <a:hlinkClick r:id="rId2"/>
              </a:rPr>
              <a:t>https://</a:t>
            </a:r>
            <a:r>
              <a:rPr lang="en-US" sz="2200" dirty="0" smtClean="0">
                <a:hlinkClick r:id="rId2"/>
              </a:rPr>
              <a:t>www.youtube.com/watch?v=96xXqXUaZBI</a:t>
            </a:r>
            <a:r>
              <a:rPr lang="sr-Cyrl-RS" sz="2200" dirty="0" smtClean="0"/>
              <a:t/>
            </a:r>
            <a:br>
              <a:rPr lang="sr-Cyrl-RS" sz="2200" dirty="0" smtClean="0"/>
            </a:br>
            <a:endParaRPr lang="en-US" sz="22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252" y="1845734"/>
            <a:ext cx="5657056" cy="4242792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1853" y="1845734"/>
            <a:ext cx="3398281" cy="4242263"/>
          </a:xfrm>
        </p:spPr>
      </p:pic>
    </p:spTree>
    <p:extLst>
      <p:ext uri="{BB962C8B-B14F-4D97-AF65-F5344CB8AC3E}">
        <p14:creationId xmlns:p14="http://schemas.microsoft.com/office/powerpoint/2010/main" val="374173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6475" y="60960"/>
            <a:ext cx="10058400" cy="1600201"/>
          </a:xfrm>
        </p:spPr>
        <p:txBody>
          <a:bodyPr>
            <a:noAutofit/>
          </a:bodyPr>
          <a:lstStyle/>
          <a:p>
            <a:pPr algn="r"/>
            <a:r>
              <a:rPr lang="ru-RU" sz="2200" dirty="0"/>
              <a:t>Састанак Тима за самовредновање.Предмет самовредновања</a:t>
            </a:r>
            <a:r>
              <a:rPr lang="ru-RU" sz="2200" dirty="0" smtClean="0"/>
              <a:t>:</a:t>
            </a:r>
            <a:br>
              <a:rPr lang="ru-RU" sz="2200" dirty="0" smtClean="0"/>
            </a:br>
            <a:r>
              <a:rPr lang="ru-RU" sz="2200" dirty="0" smtClean="0"/>
              <a:t> </a:t>
            </a:r>
            <a:r>
              <a:rPr lang="ru-RU" sz="2200" dirty="0"/>
              <a:t>Професионална заједница учења</a:t>
            </a:r>
            <a:br>
              <a:rPr lang="ru-RU" sz="2200" dirty="0"/>
            </a:br>
            <a:r>
              <a:rPr lang="sr-Cyrl-RS" sz="2200" dirty="0" smtClean="0"/>
              <a:t>Вртић „Невен“</a:t>
            </a:r>
            <a:br>
              <a:rPr lang="sr-Cyrl-RS" sz="2200" dirty="0" smtClean="0"/>
            </a:br>
            <a:r>
              <a:rPr lang="sr-Cyrl-RS" sz="2200" dirty="0" smtClean="0"/>
              <a:t>19.11.2025.године</a:t>
            </a:r>
            <a:br>
              <a:rPr lang="sr-Cyrl-RS" sz="2200" dirty="0" smtClean="0"/>
            </a:br>
            <a:r>
              <a:rPr lang="en-US" sz="2200" dirty="0">
                <a:hlinkClick r:id="rId2"/>
              </a:rPr>
              <a:t>https://</a:t>
            </a:r>
            <a:r>
              <a:rPr lang="en-US" sz="2200" dirty="0" smtClean="0">
                <a:hlinkClick r:id="rId2"/>
              </a:rPr>
              <a:t>www.youtube.com/watch?v=iMHcErgqh4c</a:t>
            </a:r>
            <a:r>
              <a:rPr lang="sr-Cyrl-RS" sz="2200" dirty="0" smtClean="0"/>
              <a:t> </a:t>
            </a:r>
            <a:endParaRPr lang="en-US" sz="22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963" y="1845735"/>
            <a:ext cx="4938712" cy="3823545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8238" y="1845735"/>
            <a:ext cx="4937125" cy="3823545"/>
          </a:xfrm>
        </p:spPr>
      </p:pic>
    </p:spTree>
    <p:extLst>
      <p:ext uri="{BB962C8B-B14F-4D97-AF65-F5344CB8AC3E}">
        <p14:creationId xmlns:p14="http://schemas.microsoft.com/office/powerpoint/2010/main" val="3308682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sr-Cyrl-RS" sz="2200" dirty="0" smtClean="0"/>
              <a:t>Седница Васпитно-образовног већа, Вртић, „Невен“, 25.11.2025. године</a:t>
            </a:r>
            <a:br>
              <a:rPr lang="sr-Cyrl-RS" sz="2200" dirty="0" smtClean="0"/>
            </a:br>
            <a:r>
              <a:rPr lang="ru-RU" sz="2200" dirty="0"/>
              <a:t>Менторство –приказ водича за васпитаче у предшколским установама </a:t>
            </a:r>
            <a:r>
              <a:rPr lang="ru-RU" sz="2200" dirty="0" smtClean="0"/>
              <a:t>С.Миладиновић,педагог</a:t>
            </a:r>
            <a:br>
              <a:rPr lang="ru-RU" sz="2200" dirty="0" smtClean="0"/>
            </a:br>
            <a:r>
              <a:rPr lang="en-US" sz="2200" dirty="0">
                <a:hlinkClick r:id="rId2"/>
              </a:rPr>
              <a:t>https://</a:t>
            </a:r>
            <a:r>
              <a:rPr lang="en-US" sz="2200" dirty="0" smtClean="0">
                <a:hlinkClick r:id="rId2"/>
              </a:rPr>
              <a:t>www.youtube.com/watch?v=ifxPbH0DNWQ</a:t>
            </a:r>
            <a:r>
              <a:rPr lang="sr-Cyrl-RS" sz="2200" dirty="0" smtClean="0"/>
              <a:t> </a:t>
            </a:r>
            <a:endParaRPr lang="en-US" sz="22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1760" y="1850196"/>
            <a:ext cx="6690995" cy="4362387"/>
          </a:xfrm>
        </p:spPr>
      </p:pic>
    </p:spTree>
    <p:extLst>
      <p:ext uri="{BB962C8B-B14F-4D97-AF65-F5344CB8AC3E}">
        <p14:creationId xmlns:p14="http://schemas.microsoft.com/office/powerpoint/2010/main" val="153581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sr-Cyrl-RS" sz="2200" dirty="0"/>
              <a:t>Седница Васпитно-образовног већа, Вртић, „Невен“, 25.11.2025. године</a:t>
            </a:r>
            <a:br>
              <a:rPr lang="sr-Cyrl-RS" sz="2200" dirty="0"/>
            </a:br>
            <a:r>
              <a:rPr lang="sr-Cyrl-RS" sz="2200" dirty="0"/>
              <a:t>Оквир дигиталних компетенција васпитача са примерима из праксе (Развојни план, циљ 3) Д.Живковић ,сарадник,Б. Недић,васпитач А. Стевановић, васпитач А.Богићевић,васпитач</a:t>
            </a:r>
            <a:r>
              <a:rPr lang="ru-RU" sz="2200" dirty="0"/>
              <a:t/>
            </a:r>
            <a:br>
              <a:rPr lang="ru-RU" sz="2200" dirty="0"/>
            </a:br>
            <a:r>
              <a:rPr lang="en-US" sz="2200" dirty="0">
                <a:hlinkClick r:id="rId2"/>
              </a:rPr>
              <a:t>https://www.youtube.com/watch?v=ifxPbH0DNWQ</a:t>
            </a:r>
            <a:r>
              <a:rPr lang="sr-Cyrl-RS" sz="2200" dirty="0"/>
              <a:t> </a:t>
            </a:r>
            <a:endParaRPr lang="en-US" sz="22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6540" y="1874520"/>
            <a:ext cx="6659880" cy="4388881"/>
          </a:xfrm>
        </p:spPr>
      </p:pic>
    </p:spTree>
    <p:extLst>
      <p:ext uri="{BB962C8B-B14F-4D97-AF65-F5344CB8AC3E}">
        <p14:creationId xmlns:p14="http://schemas.microsoft.com/office/powerpoint/2010/main" val="2491286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sr-Cyrl-RS" sz="2200" dirty="0" smtClean="0"/>
              <a:t>Састанак Тима за стручно усавршавање</a:t>
            </a:r>
            <a:br>
              <a:rPr lang="sr-Cyrl-RS" sz="2200" dirty="0" smtClean="0"/>
            </a:br>
            <a:r>
              <a:rPr lang="sr-Cyrl-RS" sz="2200" dirty="0" smtClean="0"/>
              <a:t>Вртић „Невен“</a:t>
            </a:r>
            <a:br>
              <a:rPr lang="sr-Cyrl-RS" sz="2200" dirty="0" smtClean="0"/>
            </a:br>
            <a:r>
              <a:rPr lang="sr-Cyrl-RS" sz="2200" dirty="0" smtClean="0"/>
              <a:t>25.11.2025. године</a:t>
            </a:r>
            <a:br>
              <a:rPr lang="sr-Cyrl-RS" sz="2200" dirty="0" smtClean="0"/>
            </a:br>
            <a:r>
              <a:rPr lang="en-US" sz="2200" dirty="0">
                <a:hlinkClick r:id="rId2"/>
              </a:rPr>
              <a:t>https://</a:t>
            </a:r>
            <a:r>
              <a:rPr lang="en-US" sz="2200" dirty="0" smtClean="0">
                <a:hlinkClick r:id="rId2"/>
              </a:rPr>
              <a:t>www.youtube.com/watch?v=ND4s4VrJPhk</a:t>
            </a:r>
            <a:r>
              <a:rPr lang="sr-Cyrl-RS" sz="2200" dirty="0" smtClean="0"/>
              <a:t> </a:t>
            </a:r>
            <a:endParaRPr lang="en-US" sz="22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963" y="2005608"/>
            <a:ext cx="4938712" cy="3704034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8238" y="2006204"/>
            <a:ext cx="4937125" cy="3702843"/>
          </a:xfrm>
        </p:spPr>
      </p:pic>
    </p:spTree>
    <p:extLst>
      <p:ext uri="{BB962C8B-B14F-4D97-AF65-F5344CB8AC3E}">
        <p14:creationId xmlns:p14="http://schemas.microsoft.com/office/powerpoint/2010/main" val="3299330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sr-Cyrl-RS" sz="2200" dirty="0" smtClean="0"/>
              <a:t>Трибина „Игра и животне вештине“</a:t>
            </a:r>
            <a:br>
              <a:rPr lang="sr-Cyrl-RS" sz="2200" dirty="0" smtClean="0"/>
            </a:br>
            <a:r>
              <a:rPr lang="sr-Cyrl-RS" sz="2200" dirty="0" smtClean="0"/>
              <a:t>Презентација „Игра и планирана ситуација учења: када, зашто и како“</a:t>
            </a:r>
            <a:br>
              <a:rPr lang="sr-Cyrl-RS" sz="2200" dirty="0" smtClean="0"/>
            </a:br>
            <a:r>
              <a:rPr lang="sr-Cyrl-RS" sz="2200" dirty="0" smtClean="0"/>
              <a:t>Реализатор: Ивана Одовић</a:t>
            </a:r>
            <a:br>
              <a:rPr lang="sr-Cyrl-RS" sz="2200" dirty="0" smtClean="0"/>
            </a:br>
            <a:r>
              <a:rPr lang="sr-Cyrl-RS" sz="2200" dirty="0" smtClean="0"/>
              <a:t>Вртић „Колибри“</a:t>
            </a:r>
            <a:br>
              <a:rPr lang="sr-Cyrl-RS" sz="2200" dirty="0" smtClean="0"/>
            </a:br>
            <a:r>
              <a:rPr lang="sr-Cyrl-RS" sz="2200" dirty="0" smtClean="0"/>
              <a:t>28.11.2025. године</a:t>
            </a:r>
            <a:endParaRPr lang="en-US" sz="22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963" y="2005608"/>
            <a:ext cx="4938712" cy="3704034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8238" y="2006204"/>
            <a:ext cx="4937125" cy="3702843"/>
          </a:xfrm>
        </p:spPr>
      </p:pic>
    </p:spTree>
    <p:extLst>
      <p:ext uri="{BB962C8B-B14F-4D97-AF65-F5344CB8AC3E}">
        <p14:creationId xmlns:p14="http://schemas.microsoft.com/office/powerpoint/2010/main" val="729251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682</TotalTime>
  <Words>580</Words>
  <Application>Microsoft Office PowerPoint</Application>
  <PresentationFormat>Widescreen</PresentationFormat>
  <Paragraphs>42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4" baseType="lpstr">
      <vt:lpstr>Calibri</vt:lpstr>
      <vt:lpstr>Calibri Light</vt:lpstr>
      <vt:lpstr>Retrospect</vt:lpstr>
      <vt:lpstr>PowerPoint Presentation</vt:lpstr>
      <vt:lpstr>У оквиру месеца новембра, неки од пројеката су завршени и отпочети су нови, док за неким темама у оквиру пројеката интересовање расте тако да се они настављају и у новембру...</vt:lpstr>
      <vt:lpstr>У току месеца новембра у нашем вртићу је одржано мноштво активности, следеће су само неке од њих...</vt:lpstr>
      <vt:lpstr>Радионица за децу и родитеље у оквиру Клуба љубитеља науке и уметности „Кутије изненађења“ Реализатори: Новка Синадиновић Лидија Сорман Ђурић</vt:lpstr>
      <vt:lpstr>Радионица за децу и родитеље у оквиру Клуба љубитеља науке и уметности „Урбано пчеларство“ Реализатор: Ивана Одовић</vt:lpstr>
      <vt:lpstr>Радионица за децу и родитеље у оквиру Клуба љубитеља науке и уметности „Моја улица, моје насеље, мој град“ Реализатори: Весна Макргић Марија Рупник</vt:lpstr>
      <vt:lpstr>Након завршене радионице, деца и родитељи, који су до прошле године били у објекту вртића „Колибри“, поклонили  су своје артефкате вртићу и направљена је изложба под називом: „Моја улица“</vt:lpstr>
      <vt:lpstr>Међувршњачка сарадња у оквиру пројеката група, групе деце у години пред полазак у школу и средње вртићке групе, „Играчка на дар“ </vt:lpstr>
      <vt:lpstr>Учимо да заједно „ходамо“ путевима толеранције, на ком смо сви једнаки и важни иако смо различити по ономе што волимо, знамо и умемо.</vt:lpstr>
      <vt:lpstr>„Путеви здраве хране“, сарадња са локалном заједницом у оквиру пројекта</vt:lpstr>
      <vt:lpstr>Поводом Светског дана науке, дана 17.11.2025. године, ПУ „Ната Вељковић“, ОШ „Јован Јовановић Змај“ и ОШ „Брана Павловић“ из Коњуха, организовале су фестивал „Лет у науке свет“. На фестивалу су учествовали и практичари вртића „Колибри“ https://www.youtube.com/watch?v=GWqAOkvk8wo </vt:lpstr>
      <vt:lpstr>Обележавање Светског дана детета „Планета пуна деце је планета пуна љубави“</vt:lpstr>
      <vt:lpstr>PowerPoint Presentation</vt:lpstr>
      <vt:lpstr>Сарадња са ОШ „Вук Караџић“, две васпитне групе деце у години пред полазак у школу, полудневног облика рада, и прваци. Учитељица Сандра Стефановић </vt:lpstr>
      <vt:lpstr>Сарадња родитеља са вртићем у месецу новембру се огледала и кроз различите донације родитеља вртићу:</vt:lpstr>
      <vt:lpstr>Саднице туја вртићу „Колибри“,  групи деце у години пред полазак у школу – целодневни облик рада</vt:lpstr>
      <vt:lpstr>Садницe туја деца редовно заливају како би им пружили прикладну негу.</vt:lpstr>
      <vt:lpstr>Телевизор вртићу „Колибри“,  групи деце у години пред полазак у школу – полудневни облик рада</vt:lpstr>
      <vt:lpstr>Донација играчке „кухиња“ старијој вртићкој групи, од стране родитеља бившег полазника вртића „Колибри“</vt:lpstr>
      <vt:lpstr>Хуманитарна акција у сарадњи са Колом српских сестара  „Чеп за хендикеп“ Највише донетих чепова од стране једног детета.</vt:lpstr>
      <vt:lpstr>У холу вртића је формирана сензорна просторна целина у којој деца радо истражују нарочито при доласку и одласку из вртића</vt:lpstr>
      <vt:lpstr>Састанак главног васпитача вртића са члановима Савета родитеља  Сала вртића „Колибри“</vt:lpstr>
      <vt:lpstr>Оnline састанак кординатора „Клубови као заједнице“ 03.11.2025. године</vt:lpstr>
      <vt:lpstr>Интерни састанак у вртићу „Колибри“ Усвајање плана рада за новембар месец</vt:lpstr>
      <vt:lpstr>Заједница учења медицинских сестара Вртић „Невен“ 13.11.2025. године https://www.youtube.com/watch?v=BtT9FkjLInU </vt:lpstr>
      <vt:lpstr>Заједница учења васпитача, реализатора Програма у години пред полазак у школу Вртић „Колибри“ 17.11.2025. године https://www.youtube.com/watch?v=96xXqXUaZBI </vt:lpstr>
      <vt:lpstr>Састанак Тима за самовредновање.Предмет самовредновања:  Професионална заједница учења Вртић „Невен“ 19.11.2025.године https://www.youtube.com/watch?v=iMHcErgqh4c </vt:lpstr>
      <vt:lpstr>Седница Васпитно-образовног већа, Вртић, „Невен“, 25.11.2025. године Менторство –приказ водича за васпитаче у предшколским установама С.Миладиновић,педагог https://www.youtube.com/watch?v=ifxPbH0DNWQ </vt:lpstr>
      <vt:lpstr>Седница Васпитно-образовног већа, Вртић, „Невен“, 25.11.2025. године Оквир дигиталних компетенција васпитача са примерима из праксе (Развојни план, циљ 3) Д.Живковић ,сарадник,Б. Недић,васпитач А. Стевановић, васпитач А.Богићевић,васпитач https://www.youtube.com/watch?v=ifxPbH0DNWQ </vt:lpstr>
      <vt:lpstr>Састанак Тима за стручно усавршавање Вртић „Невен“ 25.11.2025. године https://www.youtube.com/watch?v=ND4s4VrJPhk </vt:lpstr>
      <vt:lpstr>Трибина „Игра и животне вештине“ Презентација „Игра и планирана ситуација учења: када, зашто и како“ Реализатор: Ивана Одовић Вртић „Колибри“ 28.11.2025. године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KORISNIK</dc:creator>
  <cp:lastModifiedBy>KORISNIK</cp:lastModifiedBy>
  <cp:revision>29</cp:revision>
  <dcterms:created xsi:type="dcterms:W3CDTF">2025-12-02T13:08:36Z</dcterms:created>
  <dcterms:modified xsi:type="dcterms:W3CDTF">2025-12-11T18:49:45Z</dcterms:modified>
</cp:coreProperties>
</file>