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79" r:id="rId3"/>
    <p:sldId id="281" r:id="rId4"/>
    <p:sldId id="282" r:id="rId5"/>
    <p:sldId id="297" r:id="rId6"/>
    <p:sldId id="284" r:id="rId7"/>
    <p:sldId id="285" r:id="rId8"/>
    <p:sldId id="286" r:id="rId9"/>
    <p:sldId id="288" r:id="rId10"/>
    <p:sldId id="289" r:id="rId11"/>
    <p:sldId id="291" r:id="rId12"/>
    <p:sldId id="292" r:id="rId13"/>
    <p:sldId id="290" r:id="rId14"/>
    <p:sldId id="293" r:id="rId15"/>
    <p:sldId id="296" r:id="rId16"/>
    <p:sldId id="295" r:id="rId17"/>
    <p:sldId id="287" r:id="rId18"/>
    <p:sldId id="294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2" autoAdjust="0"/>
    <p:restoredTop sz="94711" autoAdjust="0"/>
  </p:normalViewPr>
  <p:slideViewPr>
    <p:cSldViewPr>
      <p:cViewPr varScale="1">
        <p:scale>
          <a:sx n="82" d="100"/>
          <a:sy n="82" d="100"/>
        </p:scale>
        <p:origin x="-1483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="" xmlns:a16="http://schemas.microsoft.com/office/drawing/2014/main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="" xmlns:a16="http://schemas.microsoft.com/office/drawing/2014/main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="" xmlns:a16="http://schemas.microsoft.com/office/drawing/2014/main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="" xmlns:a16="http://schemas.microsoft.com/office/drawing/2014/main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="" xmlns:a16="http://schemas.microsoft.com/office/drawing/2014/main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="" xmlns:a16="http://schemas.microsoft.com/office/drawing/2014/main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="" xmlns:a16="http://schemas.microsoft.com/office/drawing/2014/main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="" xmlns:a16="http://schemas.microsoft.com/office/drawing/2014/main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="" xmlns:a16="http://schemas.microsoft.com/office/drawing/2014/main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="" xmlns:a16="http://schemas.microsoft.com/office/drawing/2014/main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="" xmlns:a16="http://schemas.microsoft.com/office/drawing/2014/main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="" xmlns:a16="http://schemas.microsoft.com/office/drawing/2014/main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="" xmlns:a16="http://schemas.microsoft.com/office/drawing/2014/main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="" xmlns:a16="http://schemas.microsoft.com/office/drawing/2014/main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="" xmlns:a16="http://schemas.microsoft.com/office/drawing/2014/main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="" xmlns:a16="http://schemas.microsoft.com/office/drawing/2014/main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youtu.be/96xXqXUaZB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youtu.be/iMHcErgqh4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youtu.be/ND4s4VrJPh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youtu.be/s9jC_RlXGO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ifxPbH0DNWQ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новембар 2025. године</a:t>
            </a:r>
            <a:endParaRPr sz="20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,,од баште до зимнице“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,,ватра и пламен“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,,наша дивна планета земља“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,,јесења чаролија“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,,из једног семена - хиљаду прича’’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,,боје јесени“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,,еко-чувари“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,,ово смо ми“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,,дрво наш дом“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</a:t>
            </a:r>
            <a:r>
              <a:rPr lang="sr-Cyrl-RS" sz="1100"/>
              <a:t>у свету боја“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,,мале руке стварају“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,,звучни свет игре“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новембра У нашим вртићима је одржано мноштво активности, а следеће су само неке од њих 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9B08D55-2648-A66C-DC99-588DAC2C2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14400"/>
            <a:ext cx="7521575" cy="549275"/>
          </a:xfrm>
        </p:spPr>
        <p:txBody>
          <a:bodyPr/>
          <a:lstStyle/>
          <a:p>
            <a:pPr algn="ctr">
              <a:defRPr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B105451A-6CCE-93F0-15D3-65A5DF9ED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2675" y="381000"/>
            <a:ext cx="67818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Поводом Међународног дана толеранције који се об</a:t>
            </a:r>
            <a:r>
              <a:rPr lang="en-U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лежава 16. новембра, вртићи ,,Наша радост“ и ,,Сунце“ су ре</a:t>
            </a:r>
            <a:r>
              <a:rPr lang="en-U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лизовали различите активности усмерене на промоцију толеранције и заједништва</a:t>
            </a:r>
            <a:r>
              <a:rPr lang="en-U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3">
            <a:extLst>
              <a:ext uri="{FF2B5EF4-FFF2-40B4-BE49-F238E27FC236}">
                <a16:creationId xmlns="" xmlns:a16="http://schemas.microsoft.com/office/drawing/2014/main" id="{1785F266-907F-6413-F764-B21228809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065338"/>
            <a:ext cx="403860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="" xmlns:a16="http://schemas.microsoft.com/office/drawing/2014/main" id="{B2C08366-83CB-D3AB-B294-DE017FA89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65338"/>
            <a:ext cx="422910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="" xmlns:a16="http://schemas.microsoft.com/office/drawing/2014/main" id="{3679C742-C3EB-818B-C1E7-9C5769632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762000"/>
            <a:ext cx="76200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вртићка група вртића ,,Наша радост“ је обележила Светски дан детета 20. новембра кроз песму о другарству, стварајући атмосферу заједништва и истичући вредности пријатељства, уважавања и међусобне подршке.  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7" name="Picture 2">
            <a:extLst>
              <a:ext uri="{FF2B5EF4-FFF2-40B4-BE49-F238E27FC236}">
                <a16:creationId xmlns="" xmlns:a16="http://schemas.microsoft.com/office/drawing/2014/main" id="{1F11BC4F-DA54-60BC-DA56-9B05991EB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14600"/>
            <a:ext cx="708660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="" xmlns:a16="http://schemas.microsoft.com/office/drawing/2014/main" id="{A8CC8838-7995-F52D-31E5-4A16C30DE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457200"/>
            <a:ext cx="67818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у Мајдеву је такође обележила Светски дан детета са поруком ,,учинимо да сви  живе срећно и здраво“ кроз игру и радост заједништва.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1" name="Picture 2">
            <a:extLst>
              <a:ext uri="{FF2B5EF4-FFF2-40B4-BE49-F238E27FC236}">
                <a16:creationId xmlns="" xmlns:a16="http://schemas.microsoft.com/office/drawing/2014/main" id="{CB38B2AC-4585-D4FB-9D6F-9B2C8D25D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998663"/>
            <a:ext cx="4191000" cy="348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>
            <a:extLst>
              <a:ext uri="{FF2B5EF4-FFF2-40B4-BE49-F238E27FC236}">
                <a16:creationId xmlns="" xmlns:a16="http://schemas.microsoft.com/office/drawing/2014/main" id="{0672F692-0D3B-AB7F-B424-72D7E77D6F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98663"/>
            <a:ext cx="4419600" cy="348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="" xmlns:a16="http://schemas.microsoft.com/office/drawing/2014/main" id="{098B564E-FF8C-E01C-0778-EBDD5CA51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695325"/>
            <a:ext cx="73152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Пројекат ,,Ватра-пламен“ у вртићу ,,Наша радост“ постао је посебно занимљив када су деца извела експеримент ватра-лава правећи маштовите ,,лава“ колаче којима су дочарали како се лава шири и хлади, развијајући креативан дух и усвајајући нове појмове и сазнања.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5" name="Picture 2">
            <a:extLst>
              <a:ext uri="{FF2B5EF4-FFF2-40B4-BE49-F238E27FC236}">
                <a16:creationId xmlns="" xmlns:a16="http://schemas.microsoft.com/office/drawing/2014/main" id="{ADA06406-1227-8D5B-90FB-A3CB3AD55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590800"/>
            <a:ext cx="5943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="" xmlns:a16="http://schemas.microsoft.com/office/drawing/2014/main" id="{F4BD1DEF-4602-3F2A-B766-2EC071DA9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46088"/>
            <a:ext cx="7924800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Вођени темом ,,Јесења чаролија“ група у години пред полазак у школу ,,Печурка“ вртића ,,Наша радост“ је организовала полигон од разноврсних природних материјала, истражујући текстуре, мирисе и облике јесени. Пројекат је реализован уз сарадњу родитеља.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9" name="Picture 2">
            <a:extLst>
              <a:ext uri="{FF2B5EF4-FFF2-40B4-BE49-F238E27FC236}">
                <a16:creationId xmlns="" xmlns:a16="http://schemas.microsoft.com/office/drawing/2014/main" id="{DD1700FA-0735-7474-4A8B-6E9E8E4D1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70163"/>
            <a:ext cx="4191000" cy="329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3">
            <a:extLst>
              <a:ext uri="{FF2B5EF4-FFF2-40B4-BE49-F238E27FC236}">
                <a16:creationId xmlns="" xmlns:a16="http://schemas.microsoft.com/office/drawing/2014/main" id="{52917CAE-10F4-109A-459D-3065E92713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570163"/>
            <a:ext cx="4343400" cy="329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="" xmlns:a16="http://schemas.microsoft.com/office/drawing/2014/main" id="{E52F582F-751C-A4F8-E2A9-20B6A14FA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533400"/>
            <a:ext cx="67056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Сарадња вртића са студентима реализована је засађивањем пелцера за заједничке просторне целине вртића, доприносећи уређењу простора, стварању инсипративније средине и неговању еколошких вредности.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363" name="Picture 2">
            <a:extLst>
              <a:ext uri="{FF2B5EF4-FFF2-40B4-BE49-F238E27FC236}">
                <a16:creationId xmlns="" xmlns:a16="http://schemas.microsoft.com/office/drawing/2014/main" id="{F70BA994-A1BC-05F9-6937-4078D5942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382838"/>
            <a:ext cx="4343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3">
            <a:extLst>
              <a:ext uri="{FF2B5EF4-FFF2-40B4-BE49-F238E27FC236}">
                <a16:creationId xmlns="" xmlns:a16="http://schemas.microsoft.com/office/drawing/2014/main" id="{6CF0E994-7B91-99A5-9F8B-1298FC1FE7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82838"/>
            <a:ext cx="4303713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="" xmlns:a16="http://schemas.microsoft.com/office/drawing/2014/main" id="{A97A562D-EA08-E265-D5BB-604F8D37E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685800"/>
            <a:ext cx="70104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,,Наша радост“ је одржана заједница учења 2 у којој су учествовали васпитачи, реализатори ппп и стручни сарадник.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7" name="Picture 2">
            <a:extLst>
              <a:ext uri="{FF2B5EF4-FFF2-40B4-BE49-F238E27FC236}">
                <a16:creationId xmlns="" xmlns:a16="http://schemas.microsoft.com/office/drawing/2014/main" id="{1A67687F-60F2-713B-979E-F8DBAFB018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0"/>
            <a:ext cx="4191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>
            <a:extLst>
              <a:ext uri="{FF2B5EF4-FFF2-40B4-BE49-F238E27FC236}">
                <a16:creationId xmlns="" xmlns:a16="http://schemas.microsoft.com/office/drawing/2014/main" id="{3A1C8545-3346-EEB6-970F-AE5FB6410B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286000"/>
            <a:ext cx="42672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="" xmlns:a16="http://schemas.microsoft.com/office/drawing/2014/main" id="{F0945083-A29F-A1B5-87AA-2303A3C0C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762000"/>
            <a:ext cx="63246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самовредновање. Предмет самовредновања: професионална заједница учења.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 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погледајте садржај.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="" xmlns:a16="http://schemas.microsoft.com/office/drawing/2014/main" id="{A160EF0E-4D81-6DB0-6ED1-F58973CFE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362200"/>
            <a:ext cx="4114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>
            <a:extLst>
              <a:ext uri="{FF2B5EF4-FFF2-40B4-BE49-F238E27FC236}">
                <a16:creationId xmlns="" xmlns:a16="http://schemas.microsoft.com/office/drawing/2014/main" id="{38C81673-2C30-3B41-7CDA-8CB95E87B1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62200"/>
            <a:ext cx="42672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="" xmlns:a16="http://schemas.microsoft.com/office/drawing/2014/main" id="{3D14599C-B060-2E12-FE39-92D141318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838200"/>
            <a:ext cx="4587875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стручно усавршавање.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="" xmlns:a16="http://schemas.microsoft.com/office/drawing/2014/main" id="{D3A23B54-C845-E123-391F-8CCBAE6950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057400"/>
            <a:ext cx="427513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>
            <a:extLst>
              <a:ext uri="{FF2B5EF4-FFF2-40B4-BE49-F238E27FC236}">
                <a16:creationId xmlns="" xmlns:a16="http://schemas.microsoft.com/office/drawing/2014/main" id="{9B4314B0-342F-98A8-25AC-70337887A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057400"/>
            <a:ext cx="41148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="" xmlns:a16="http://schemas.microsoft.com/office/drawing/2014/main" id="{488D3772-2F9A-A828-E252-A099DE297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685800"/>
            <a:ext cx="70866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тимова за самовредновање и стручно усавршавање на нивоу вртића, преношење информација, консултовање и анализа попуњавања документације из области 3.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="" xmlns:a16="http://schemas.microsoft.com/office/drawing/2014/main" id="{A49BCAB6-753E-6F4D-1FF2-964C96C13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057400"/>
            <a:ext cx="6019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="" xmlns:a16="http://schemas.microsoft.com/office/drawing/2014/main" id="{A33E8347-8ABA-78CD-CA86-265ADF778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609600"/>
            <a:ext cx="73152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</a:t>
            </a:r>
            <a:endParaRPr lang="en-US" altLang="sr-Latn-RS" sz="1100" b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483" name="Picture 2">
            <a:extLst>
              <a:ext uri="{FF2B5EF4-FFF2-40B4-BE49-F238E27FC236}">
                <a16:creationId xmlns="" xmlns:a16="http://schemas.microsoft.com/office/drawing/2014/main" id="{273FAE18-272D-B6C9-0A9E-ABD9D9670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2209800"/>
            <a:ext cx="4200556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>
            <a:extLst>
              <a:ext uri="{FF2B5EF4-FFF2-40B4-BE49-F238E27FC236}">
                <a16:creationId xmlns="" xmlns:a16="http://schemas.microsoft.com/office/drawing/2014/main" id="{9762FD18-83DA-BD8C-EDC1-675B5987D9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209800"/>
            <a:ext cx="44196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="" xmlns:a16="http://schemas.microsoft.com/office/drawing/2014/main" id="{265AF5AF-D1BD-AB63-612C-CA30473C8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98700"/>
            <a:ext cx="4106863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>
            <a:extLst>
              <a:ext uri="{FF2B5EF4-FFF2-40B4-BE49-F238E27FC236}">
                <a16:creationId xmlns="" xmlns:a16="http://schemas.microsoft.com/office/drawing/2014/main" id="{E7AF7511-07DF-2F81-F06A-EC12FDF99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2298700"/>
            <a:ext cx="4191000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4">
            <a:extLst>
              <a:ext uri="{FF2B5EF4-FFF2-40B4-BE49-F238E27FC236}">
                <a16:creationId xmlns="" xmlns:a16="http://schemas.microsoft.com/office/drawing/2014/main" id="{C63F01C7-1125-A516-8D0A-3830BF82B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213" y="152400"/>
            <a:ext cx="8382000" cy="20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Седница Васпитно-образовног већа на коме су стручни сарадник и васпитачи изложили две стручне теме: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Cyrl-RS" altLang="sr-Latn-RS" sz="1800" b="0" i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Менторство-приказ водича за васпитаче у предшколским установама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 i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Овквир дигиталних компетенција васпитача са примерима из праксе.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линк</a:t>
            </a: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погледајте садржај. 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="" xmlns:a16="http://schemas.microsoft.com/office/drawing/2014/main" id="{9A868108-437A-4D0F-A234-516678472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5" y="762000"/>
            <a:ext cx="42672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Онлине састанак тима за заштиту животне средине-екокоординатори.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531" name="Picture 2">
            <a:extLst>
              <a:ext uri="{FF2B5EF4-FFF2-40B4-BE49-F238E27FC236}">
                <a16:creationId xmlns="" xmlns:a16="http://schemas.microsoft.com/office/drawing/2014/main" id="{0F9D0323-290F-3EBE-1309-C437AE91B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1200"/>
            <a:ext cx="6019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="" xmlns:a16="http://schemas.microsoft.com/office/drawing/2014/main" id="{78FF5426-3F75-3556-C339-10112E016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20" y="533400"/>
            <a:ext cx="8501122" cy="136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Просторна </a:t>
            </a: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целина </a:t>
            </a:r>
            <a:r>
              <a:rPr lang="sr-Cyrl-RS" altLang="sr-Latn-RS" sz="1800" b="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саобраћај </a:t>
            </a:r>
            <a:r>
              <a:rPr lang="sr-Cyrl-RS" altLang="sr-Latn-RS" sz="18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,,Наша радост“ је осмишљена као подстицајно окружење у којем деца могу истраживати саобраћајне знакове, превозна средства и правила безбедног понашања у </a:t>
            </a:r>
            <a:r>
              <a:rPr lang="sr-Cyrl-RS" altLang="sr-Latn-RS" sz="1800" b="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саобраћају ,уз позив родитељима да заједно  развијамо саобраћајну културу код деце </a:t>
            </a:r>
            <a:endParaRPr lang="en-US" altLang="sr-Latn-RS" sz="1100" b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555" name="Picture 2">
            <a:extLst>
              <a:ext uri="{FF2B5EF4-FFF2-40B4-BE49-F238E27FC236}">
                <a16:creationId xmlns="" xmlns:a16="http://schemas.microsoft.com/office/drawing/2014/main" id="{C5412695-4852-5745-BB13-D24BB53CD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0"/>
            <a:ext cx="40513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">
            <a:extLst>
              <a:ext uri="{FF2B5EF4-FFF2-40B4-BE49-F238E27FC236}">
                <a16:creationId xmlns="" xmlns:a16="http://schemas.microsoft.com/office/drawing/2014/main" id="{D8221BAB-4F35-B45C-5F5B-A4CBF31D5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44958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="" xmlns:a16="http://schemas.microsoft.com/office/drawing/2014/main" id="{F2F397F6-B383-3DCE-7503-4726CFE93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600200"/>
            <a:ext cx="365760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sr-Cyrl-RS" altLang="sr-Latn-RS" sz="1800" b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 у Мајдеву је добио на поклон нове табле за столове од родитеља М.Г. које су улепшале и додатно оплемениле простор, учинивши га инспиративнијим и подстицајнијим за стварање, дружење и игру.</a:t>
            </a:r>
            <a:endParaRPr lang="en-US" altLang="sr-Latn-RS" sz="1100" b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4579" name="Picture 2">
            <a:extLst>
              <a:ext uri="{FF2B5EF4-FFF2-40B4-BE49-F238E27FC236}">
                <a16:creationId xmlns="" xmlns:a16="http://schemas.microsoft.com/office/drawing/2014/main" id="{9C0BABDB-FF32-B4BB-CD50-4BE98E1A8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711200"/>
            <a:ext cx="46482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345</TotalTime>
  <Words>480</Words>
  <Application>Microsoft Office PowerPoint</Application>
  <PresentationFormat>On-screen Show (4:3)</PresentationFormat>
  <Paragraphs>27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,,од баште до зимнице“ - група у години пред полазак у школу ,,ватра и пламен“ - група у години пред полазак у школу ,,наша дивна планета земља“ - група у години пред полазак у школу ,,јесења чаролија“ - група у години пред полазак у школу ,,некада давно“ - група у години пред полазак у школу ,,из једног семена - хиљаду прича’’ - старија вртићка група ,,боје јесени“ - старија вртићка група ,,еко-чувари“ - средња вртићка група ,,ово смо ми“ - средња вртићка група ,,дрво наш дом“ - млађа вртићка група ,,пчелице у свету боја“ - старија јаслена група ,,мале руке стварају“ - средња јаслена група ,,звучни свет игре“      </vt:lpstr>
      <vt:lpstr>Током месеца новембра У нашим вртићима је одржано мноштво активности, а следеће су само неке од њих :</vt:lpstr>
      <vt:lpstr>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NN</cp:lastModifiedBy>
  <cp:revision>68</cp:revision>
  <dcterms:created xsi:type="dcterms:W3CDTF">2025-09-28T06:37:34Z</dcterms:created>
  <dcterms:modified xsi:type="dcterms:W3CDTF">2025-12-11T01:09:35Z</dcterms:modified>
</cp:coreProperties>
</file>