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1D81A83-9EC2-4578-844C-2CD0DE3AB3C7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8FF2637-C892-4EFB-9992-977E2F119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571481"/>
            <a:ext cx="8029604" cy="2928957"/>
          </a:xfrm>
        </p:spPr>
        <p:txBody>
          <a:bodyPr>
            <a:normAutofit fontScale="90000"/>
          </a:bodyPr>
          <a:lstStyle/>
          <a:p>
            <a:pPr algn="l"/>
            <a:r>
              <a:rPr lang="sr-Cyrl-RS" sz="4000" b="1" dirty="0" smtClean="0">
                <a:solidFill>
                  <a:srgbClr val="00B050"/>
                </a:solidFill>
                <a:latin typeface="Times New Roman" pitchFamily="18" charset="0"/>
              </a:rPr>
              <a:t>Вртић </a:t>
            </a:r>
            <a:r>
              <a:rPr lang="sr-Cyrl-RS" sz="4000" b="1" i="1" dirty="0" smtClean="0">
                <a:solidFill>
                  <a:srgbClr val="00B050"/>
                </a:solidFill>
                <a:latin typeface="Times New Roman" pitchFamily="18" charset="0"/>
              </a:rPr>
              <a:t>Владо Јурић</a:t>
            </a:r>
            <a:r>
              <a:rPr lang="sr-Latn-RS" sz="4000" b="1" i="1" dirty="0" smtClean="0">
                <a:solidFill>
                  <a:srgbClr val="00B050"/>
                </a:solidFill>
                <a:latin typeface="Times New Roman" pitchFamily="18" charset="0"/>
              </a:rPr>
              <a:t/>
            </a:r>
            <a:br>
              <a:rPr lang="sr-Latn-RS" sz="4000" b="1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sr-Cyrl-RS" sz="4000" b="1" i="1" dirty="0" smtClean="0">
                <a:solidFill>
                  <a:srgbClr val="00B050"/>
                </a:solidFill>
                <a:latin typeface="Times New Roman" pitchFamily="18" charset="0"/>
              </a:rPr>
              <a:t>                </a:t>
            </a:r>
            <a:r>
              <a:rPr lang="sr-Cyrl-RS" sz="4400" b="1" i="1" dirty="0" smtClean="0">
                <a:solidFill>
                  <a:srgbClr val="00B050"/>
                </a:solidFill>
                <a:latin typeface="Times New Roman" pitchFamily="18" charset="0"/>
              </a:rPr>
              <a:t>Нова година на крову</a:t>
            </a:r>
            <a:r>
              <a:rPr lang="sr-Cyrl-RS" sz="2400" b="1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/>
            </a:r>
            <a:br>
              <a:rPr lang="sr-Cyrl-RS" sz="2400" b="1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</a:br>
            <a:r>
              <a:rPr lang="sr-Cyrl-RS" sz="2400" b="1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                                                 </a:t>
            </a:r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Представа </a:t>
            </a:r>
            <a:r>
              <a:rPr lang="sr-Cyrl-RS" sz="4400" b="1" i="1" dirty="0" smtClean="0">
                <a:solidFill>
                  <a:srgbClr val="00B050"/>
                </a:solidFill>
                <a:latin typeface="Times New Roman" pitchFamily="18" charset="0"/>
              </a:rPr>
              <a:t/>
            </a:r>
            <a:br>
              <a:rPr lang="sr-Cyrl-RS" sz="4400" b="1" i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sr-Cyrl-RS" sz="4400" b="1" i="1" dirty="0" smtClean="0">
                <a:solidFill>
                  <a:srgbClr val="00B050"/>
                </a:solidFill>
                <a:latin typeface="Times New Roman" pitchFamily="18" charset="0"/>
              </a:rPr>
              <a:t> </a:t>
            </a:r>
            <a:br>
              <a:rPr lang="sr-Cyrl-RS" sz="4400" b="1" i="1" dirty="0" smtClean="0">
                <a:solidFill>
                  <a:srgbClr val="00B050"/>
                </a:solidFill>
                <a:latin typeface="Times New Roman" pitchFamily="18" charset="0"/>
              </a:rPr>
            </a:br>
            <a:endParaRPr lang="en-US" sz="4400" dirty="0">
              <a:solidFill>
                <a:srgbClr val="00B050"/>
              </a:solidFill>
            </a:endParaRPr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643174" y="3643314"/>
            <a:ext cx="4286280" cy="2714644"/>
          </a:xfrm>
          <a:prstGeom prst="rect">
            <a:avLst/>
          </a:prstGeom>
          <a:ln w="38100" cap="sq">
            <a:solidFill>
              <a:schemeClr val="accent4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643174" y="6500834"/>
            <a:ext cx="4357718" cy="369332"/>
          </a:xfrm>
          <a:prstGeom prst="rect">
            <a:avLst/>
          </a:prstGeom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Децембар,2017.</a:t>
            </a:r>
            <a:endParaRPr lang="en-US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Нова година на крову </a:t>
            </a:r>
            <a:endParaRPr lang="en-US" sz="2400" i="1" dirty="0">
              <a:solidFill>
                <a:srgbClr val="00B050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20171226_10190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28728" y="928670"/>
            <a:ext cx="5715040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5000636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Глумци пред публиком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01a996caca97038ca901cb5c0584eff8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57224" y="785794"/>
            <a:ext cx="7445022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Представа почиње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57f7429fe79198c25b8509ab7a1600fd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rgbClr val="00B050"/>
                </a:solidFill>
                <a:latin typeface="Times New Roman" pitchFamily="18" charset="0"/>
              </a:rPr>
              <a:t>Нова година на крову </a:t>
            </a:r>
            <a:endParaRPr lang="en-US" sz="2400" i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50072d11d55c404ed590f2e5e952a85a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Пажљива публика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87b6020866fd63e0c21a9720741fcaab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Глумци на делу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5" name="Picture 4" descr="IMG-50072d11d55c404ed590f2e5e952a85a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85786" y="642918"/>
            <a:ext cx="3857652" cy="4303063"/>
          </a:xfrm>
          <a:prstGeom prst="rect">
            <a:avLst/>
          </a:prstGeom>
        </p:spPr>
      </p:pic>
      <p:pic>
        <p:nvPicPr>
          <p:cNvPr id="7" name="Content Placeholder 3" descr="IMG-143da5c7731e68e31f2e9dac639bd997-V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4857752" y="642919"/>
            <a:ext cx="3429024" cy="428627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За крај, поклон  публици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147b24355d2b7ef7f1a8b968eb7a0d83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47448434259d3a437623d58ddda0041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0" y="1071546"/>
            <a:ext cx="353121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fd4030e894a7ba49ce965cbc5073a265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000100" y="1000108"/>
            <a:ext cx="3286134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31</TotalTime>
  <Words>28</Words>
  <Application>Microsoft Office PowerPoint</Application>
  <PresentationFormat>On-screen Show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Aspect</vt:lpstr>
      <vt:lpstr>Вртић Владо Јурић                 Нова година на крову                                                  Представа    </vt:lpstr>
      <vt:lpstr>Нова година на крову </vt:lpstr>
      <vt:lpstr>Глумци пред публиком </vt:lpstr>
      <vt:lpstr>Представа почиње</vt:lpstr>
      <vt:lpstr>Нова година на крову </vt:lpstr>
      <vt:lpstr>Пажљива публика </vt:lpstr>
      <vt:lpstr>Глумци на делу </vt:lpstr>
      <vt:lpstr>За крај, поклон  публици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                 Нова година на крову                                                  Представа</dc:title>
  <dc:creator>KORISNIK</dc:creator>
  <cp:lastModifiedBy>Steva</cp:lastModifiedBy>
  <cp:revision>5</cp:revision>
  <dcterms:created xsi:type="dcterms:W3CDTF">2018-01-15T08:08:16Z</dcterms:created>
  <dcterms:modified xsi:type="dcterms:W3CDTF">2018-01-18T13:14:40Z</dcterms:modified>
</cp:coreProperties>
</file>