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68" autoAdjust="0"/>
    <p:restoredTop sz="94660"/>
  </p:normalViewPr>
  <p:slideViewPr>
    <p:cSldViewPr>
      <p:cViewPr varScale="1">
        <p:scale>
          <a:sx n="68" d="100"/>
          <a:sy n="68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F4C6AF5-948C-498E-A070-23CFE6347D7A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6C8DCD1-3C0E-4621-9082-F9219304784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4C6AF5-948C-498E-A070-23CFE6347D7A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8DCD1-3C0E-4621-9082-F9219304784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F4C6AF5-948C-498E-A070-23CFE6347D7A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6C8DCD1-3C0E-4621-9082-F9219304784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4C6AF5-948C-498E-A070-23CFE6347D7A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8DCD1-3C0E-4621-9082-F9219304784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4C6AF5-948C-498E-A070-23CFE6347D7A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8DCD1-3C0E-4621-9082-F9219304784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4C6AF5-948C-498E-A070-23CFE6347D7A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8DCD1-3C0E-4621-9082-F9219304784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F4C6AF5-948C-498E-A070-23CFE6347D7A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8DCD1-3C0E-4621-9082-F9219304784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4C6AF5-948C-498E-A070-23CFE6347D7A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8DCD1-3C0E-4621-9082-F9219304784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4C6AF5-948C-498E-A070-23CFE6347D7A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8DCD1-3C0E-4621-9082-F9219304784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4C6AF5-948C-498E-A070-23CFE6347D7A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C8DCD1-3C0E-4621-9082-F9219304784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F4C6AF5-948C-498E-A070-23CFE6347D7A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6C8DCD1-3C0E-4621-9082-F9219304784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F4C6AF5-948C-498E-A070-23CFE6347D7A}" type="datetimeFigureOut">
              <a:rPr lang="en-US" smtClean="0"/>
              <a:pPr/>
              <a:t>2/21/2017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6C8DCD1-3C0E-4621-9082-F9219304784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7290" y="571481"/>
            <a:ext cx="7786710" cy="1785949"/>
          </a:xfrm>
        </p:spPr>
        <p:txBody>
          <a:bodyPr/>
          <a:lstStyle/>
          <a:p>
            <a:pPr algn="ctr"/>
            <a:r>
              <a:rPr lang="sr-Cyrl-RS" sz="2800" dirty="0" smtClean="0">
                <a:solidFill>
                  <a:srgbClr val="00B050"/>
                </a:solidFill>
                <a:latin typeface="Times New Roman" pitchFamily="18" charset="0"/>
              </a:rPr>
              <a:t>                Новогодишња представа    </a:t>
            </a:r>
            <a:r>
              <a:rPr lang="sr-Cyrl-RS" sz="2400" dirty="0" smtClean="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sr-Cyrl-RS" sz="2400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sr-Cyrl-RS" sz="2400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sr-Cyrl-RS" sz="2800" dirty="0" smtClean="0">
                <a:solidFill>
                  <a:schemeClr val="bg1"/>
                </a:solidFill>
                <a:latin typeface="Times New Roman" pitchFamily="18" charset="0"/>
              </a:rPr>
              <a:t>       </a:t>
            </a:r>
            <a:r>
              <a:rPr lang="sr-Cyrl-RS" sz="2800" dirty="0" smtClean="0">
                <a:solidFill>
                  <a:srgbClr val="00B050"/>
                </a:solidFill>
                <a:latin typeface="Times New Roman" pitchFamily="18" charset="0"/>
              </a:rPr>
              <a:t>       </a:t>
            </a:r>
            <a:r>
              <a:rPr lang="sr-Cyrl-RS" sz="2800" i="1" dirty="0" smtClean="0">
                <a:solidFill>
                  <a:srgbClr val="00B050"/>
                </a:solidFill>
                <a:latin typeface="Times New Roman" pitchFamily="18" charset="0"/>
              </a:rPr>
              <a:t>машина прослава нове године                        </a:t>
            </a:r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/>
            </a:r>
            <a:b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</a:b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2500306"/>
            <a:ext cx="6429388" cy="3857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466722_691088331068666_869098008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5608" y="1609725"/>
            <a:ext cx="6869664" cy="4533919"/>
          </a:xfrm>
        </p:spPr>
      </p:pic>
      <p:sp>
        <p:nvSpPr>
          <p:cNvPr id="6" name="TextBox 5"/>
          <p:cNvSpPr txBox="1"/>
          <p:nvPr/>
        </p:nvSpPr>
        <p:spPr>
          <a:xfrm>
            <a:off x="0" y="428604"/>
            <a:ext cx="8215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У вртићу </a:t>
            </a:r>
            <a:r>
              <a:rPr lang="sr-Cyrl-RS" sz="2400" i="1" dirty="0" smtClean="0">
                <a:solidFill>
                  <a:srgbClr val="00B050"/>
                </a:solidFill>
                <a:latin typeface="Times New Roman" pitchFamily="18" charset="0"/>
              </a:rPr>
              <a:t>Лептирић</a:t>
            </a:r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 је 26.12.2016.год.одржана новогодишња представа за децу из вртића </a:t>
            </a:r>
            <a:r>
              <a:rPr lang="sr-Cyrl-RS" sz="2400" i="1" dirty="0" smtClean="0">
                <a:solidFill>
                  <a:srgbClr val="00B050"/>
                </a:solidFill>
                <a:latin typeface="Times New Roman" pitchFamily="18" charset="0"/>
              </a:rPr>
              <a:t>:Лептирић,Лане </a:t>
            </a:r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и </a:t>
            </a:r>
            <a:r>
              <a:rPr lang="sr-Cyrl-RS" sz="2400" i="1" dirty="0" smtClean="0">
                <a:solidFill>
                  <a:srgbClr val="00B050"/>
                </a:solidFill>
                <a:latin typeface="Times New Roman" pitchFamily="18" charset="0"/>
              </a:rPr>
              <a:t>Дечји клуб </a:t>
            </a:r>
            <a:endParaRPr lang="en-US" sz="2400" i="1" dirty="0">
              <a:solidFill>
                <a:srgbClr val="00B05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466814_691088357735330_466655473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  <p:sp>
        <p:nvSpPr>
          <p:cNvPr id="5" name="TextBox 4"/>
          <p:cNvSpPr txBox="1"/>
          <p:nvPr/>
        </p:nvSpPr>
        <p:spPr>
          <a:xfrm>
            <a:off x="357158" y="642918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Новогодишња представа је праћена са великом пажњом 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492128_691088351068664_1426033047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571612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57158" y="428604"/>
            <a:ext cx="70009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Деда </a:t>
            </a:r>
            <a:r>
              <a:rPr lang="sr-Latn-RS" sz="2400" dirty="0" smtClean="0">
                <a:solidFill>
                  <a:srgbClr val="00B050"/>
                </a:solidFill>
                <a:latin typeface="Times New Roman" pitchFamily="18" charset="0"/>
              </a:rPr>
              <a:t>M</a:t>
            </a:r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раз је стигао 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07525_691088741068625_2008682663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76" y="1571612"/>
            <a:ext cx="6072230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785786" y="571480"/>
            <a:ext cx="642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>
                <a:solidFill>
                  <a:srgbClr val="00B050"/>
                </a:solidFill>
                <a:latin typeface="Times New Roman" pitchFamily="18" charset="0"/>
              </a:rPr>
              <a:t>Ш</a:t>
            </a:r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та ће Маша урадити ?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523585_691088201068679_1167884269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14282" y="428604"/>
            <a:ext cx="6215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B050"/>
                </a:solidFill>
                <a:latin typeface="Times New Roman" pitchFamily="18" charset="0"/>
              </a:rPr>
              <a:t>Поклон публици,глумци васпитачи  </a:t>
            </a:r>
            <a:endParaRPr lang="en-US" sz="2400" dirty="0">
              <a:solidFill>
                <a:srgbClr val="00B05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26</TotalTime>
  <Words>39</Words>
  <Application>Microsoft Office PowerPoint</Application>
  <PresentationFormat>On-screen Show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Opulent</vt:lpstr>
      <vt:lpstr>                Новогодишња представа                    машина прослава нове године                         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Новогодишња представа                    машина прослава нове године</dc:title>
  <dc:creator>KORISNIK</dc:creator>
  <cp:lastModifiedBy>KORISNIK</cp:lastModifiedBy>
  <cp:revision>4</cp:revision>
  <dcterms:created xsi:type="dcterms:W3CDTF">2017-02-21T00:22:41Z</dcterms:created>
  <dcterms:modified xsi:type="dcterms:W3CDTF">2017-02-21T10:22:05Z</dcterms:modified>
</cp:coreProperties>
</file>