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7" r:id="rId2"/>
    <p:sldId id="258" r:id="rId3"/>
    <p:sldId id="261" r:id="rId4"/>
    <p:sldId id="262" r:id="rId5"/>
    <p:sldId id="267" r:id="rId6"/>
    <p:sldId id="268" r:id="rId7"/>
    <p:sldId id="269" r:id="rId8"/>
    <p:sldId id="263" r:id="rId9"/>
    <p:sldId id="264" r:id="rId10"/>
    <p:sldId id="265" r:id="rId11"/>
    <p:sldId id="266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</p:sldIdLst>
  <p:sldSz cx="12192000" cy="6858000"/>
  <p:notesSz cx="6858000" cy="9144000"/>
  <p:defaultTextStyle>
    <a:defPPr rtl="0"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15" autoAdjust="0"/>
    <p:restoredTop sz="94660"/>
  </p:normalViewPr>
  <p:slideViewPr>
    <p:cSldViewPr snapToGrid="0">
      <p:cViewPr varScale="1">
        <p:scale>
          <a:sx n="42" d="100"/>
          <a:sy n="42" d="100"/>
        </p:scale>
        <p:origin x="-912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zaglavlj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3" name="Čuvar mesta za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r>
              <a:rPr lang="en-US"/>
              <a:t>24.8.2016.</a:t>
            </a:r>
            <a:endParaRPr/>
          </a:p>
        </p:txBody>
      </p:sp>
      <p:sp>
        <p:nvSpPr>
          <p:cNvPr id="4" name="Čuvar mesta za podnožj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5" name="Čuvar mesta za broj slajd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fld id="{57E03411-58E2-43FD-AE1D-AD77DFF8CB20}" type="slidenum">
              <a:rPr/>
              <a:pPr rtl="0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zaglavlj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3" name="Čuvar mesta za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r>
              <a:rPr lang="en-US"/>
              <a:t>24.8.2016.</a:t>
            </a:r>
            <a:endParaRPr/>
          </a:p>
        </p:txBody>
      </p:sp>
      <p:sp>
        <p:nvSpPr>
          <p:cNvPr id="4" name="Čuvar mesta za sliku na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/>
          </a:p>
        </p:txBody>
      </p:sp>
      <p:sp>
        <p:nvSpPr>
          <p:cNvPr id="5" name="Čuvar mesta za napomen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t>Kliknite da biste uredili stilove za tekst mastera</a:t>
            </a:r>
          </a:p>
          <a:p>
            <a:pPr lvl="1" rtl="0"/>
            <a:r>
              <a:t>Drugi nivo</a:t>
            </a:r>
          </a:p>
          <a:p>
            <a:pPr lvl="2" rtl="0"/>
            <a:r>
              <a:t>Treći nivo</a:t>
            </a:r>
          </a:p>
          <a:p>
            <a:pPr lvl="3" rtl="0"/>
            <a:r>
              <a:t>Četvrti nivo</a:t>
            </a:r>
          </a:p>
          <a:p>
            <a:pPr lvl="4" rtl="0"/>
            <a:r>
              <a:t>Peti nivo</a:t>
            </a:r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fld id="{C8DC57A8-AE18-4654-B6AF-04B3577165BE}" type="slidenum">
              <a:rPr/>
              <a:pPr rtl="0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rtlCol="0" anchor="b">
            <a:normAutofit/>
          </a:bodyPr>
          <a:lstStyle>
            <a:lvl1pPr algn="l" rtl="0">
              <a:defRPr sz="5400"/>
            </a:lvl1pPr>
          </a:lstStyle>
          <a:p>
            <a:pPr rtl="0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 rtlCol="0"/>
          <a:lstStyle>
            <a:lvl1pPr marL="0" indent="0" algn="l" rtl="0">
              <a:spcBef>
                <a:spcPts val="0"/>
              </a:spcBef>
              <a:buNone/>
              <a:defRPr sz="2400"/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981203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n-US" smtClean="0"/>
              <a:t>Edit Master text styles</a:t>
            </a:r>
          </a:p>
          <a:p>
            <a:pPr lvl="1" rtl="0"/>
            <a:r>
              <a:rPr lang="en-US" smtClean="0"/>
              <a:t>Second level</a:t>
            </a:r>
          </a:p>
          <a:p>
            <a:pPr lvl="2" rtl="0"/>
            <a:r>
              <a:rPr lang="en-US" smtClean="0"/>
              <a:t>Third level</a:t>
            </a:r>
          </a:p>
          <a:p>
            <a:pPr lvl="3" rtl="0"/>
            <a:r>
              <a:rPr lang="en-US" smtClean="0"/>
              <a:t>Fourth level</a:t>
            </a:r>
          </a:p>
          <a:p>
            <a:pPr lvl="4" rtl="0"/>
            <a:r>
              <a:rPr lang="en-US" smtClean="0"/>
              <a:t>Fifth level</a:t>
            </a:r>
            <a:endParaRPr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24.8.2016.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3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eljka"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rtlCol="0" anchor="b">
            <a:normAutofit/>
          </a:bodyPr>
          <a:lstStyle>
            <a:lvl1pPr algn="l" rtl="0">
              <a:defRPr sz="4400"/>
            </a:lvl1pPr>
          </a:lstStyle>
          <a:p>
            <a:pPr rtl="0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 rtlCol="0"/>
          <a:lstStyle>
            <a:lvl1pPr marL="0" indent="0" algn="l" rtl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l" rt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1229257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Čuvar mesta za sadržaj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 rtlCol="0"/>
          <a:lstStyle/>
          <a:p>
            <a:pPr lvl="0" rtl="0"/>
            <a:r>
              <a:rPr lang="en-US" smtClean="0"/>
              <a:t>Edit Master text styles</a:t>
            </a:r>
          </a:p>
          <a:p>
            <a:pPr lvl="1" rtl="0"/>
            <a:r>
              <a:rPr lang="en-US" smtClean="0"/>
              <a:t>Second level</a:t>
            </a:r>
          </a:p>
          <a:p>
            <a:pPr lvl="2" rtl="0"/>
            <a:r>
              <a:rPr lang="en-US" smtClean="0"/>
              <a:t>Third level</a:t>
            </a:r>
          </a:p>
          <a:p>
            <a:pPr lvl="3" rtl="0"/>
            <a:r>
              <a:rPr lang="en-US" smtClean="0"/>
              <a:t>Fourth level</a:t>
            </a:r>
          </a:p>
          <a:p>
            <a:pPr lvl="4" rtl="0"/>
            <a:r>
              <a:rPr lang="en-US" smtClean="0"/>
              <a:t>Fifth level</a:t>
            </a:r>
            <a:endParaRPr/>
          </a:p>
        </p:txBody>
      </p:sp>
      <p:sp>
        <p:nvSpPr>
          <p:cNvPr id="4" name="Čuvar mesta za sadržaj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 rtlCol="0"/>
          <a:lstStyle/>
          <a:p>
            <a:pPr lvl="0" rtl="0"/>
            <a:r>
              <a:rPr lang="en-US" smtClean="0"/>
              <a:t>Edit Master text styles</a:t>
            </a:r>
          </a:p>
          <a:p>
            <a:pPr lvl="1" rtl="0"/>
            <a:r>
              <a:rPr lang="en-US" smtClean="0"/>
              <a:t>Second level</a:t>
            </a:r>
          </a:p>
          <a:p>
            <a:pPr lvl="2" rtl="0"/>
            <a:r>
              <a:rPr lang="en-US" smtClean="0"/>
              <a:t>Third level</a:t>
            </a:r>
          </a:p>
          <a:p>
            <a:pPr lvl="3" rtl="0"/>
            <a:r>
              <a:rPr lang="en-US" smtClean="0"/>
              <a:t>Fourth level</a:t>
            </a:r>
          </a:p>
          <a:p>
            <a:pPr lvl="4" rtl="0"/>
            <a:r>
              <a:rPr lang="en-US" smtClean="0"/>
              <a:t>Fifth level</a:t>
            </a:r>
            <a:endParaRPr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24.8.2016.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972755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eđen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en-US" smtClean="0"/>
              <a:t>Edit Master text styles</a:t>
            </a:r>
          </a:p>
        </p:txBody>
      </p:sp>
      <p:sp>
        <p:nvSpPr>
          <p:cNvPr id="4" name="Čuvar mesta za sadržaj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 rtlCol="0"/>
          <a:lstStyle/>
          <a:p>
            <a:pPr lvl="0" rtl="0"/>
            <a:r>
              <a:rPr lang="en-US" smtClean="0"/>
              <a:t>Edit Master text styles</a:t>
            </a:r>
          </a:p>
          <a:p>
            <a:pPr lvl="1" rtl="0"/>
            <a:r>
              <a:rPr lang="en-US" smtClean="0"/>
              <a:t>Second level</a:t>
            </a:r>
          </a:p>
          <a:p>
            <a:pPr lvl="2" rtl="0"/>
            <a:r>
              <a:rPr lang="en-US" smtClean="0"/>
              <a:t>Third level</a:t>
            </a:r>
          </a:p>
          <a:p>
            <a:pPr lvl="3" rtl="0"/>
            <a:r>
              <a:rPr lang="en-US" smtClean="0"/>
              <a:t>Fourth level</a:t>
            </a:r>
          </a:p>
          <a:p>
            <a:pPr lvl="4" rtl="0"/>
            <a:r>
              <a:rPr lang="en-US" smtClean="0"/>
              <a:t>Fifth level</a:t>
            </a:r>
            <a:endParaRPr/>
          </a:p>
        </p:txBody>
      </p:sp>
      <p:sp>
        <p:nvSpPr>
          <p:cNvPr id="5" name="Čuvar mesta za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en-US" smtClean="0"/>
              <a:t>Edit Master text styles</a:t>
            </a:r>
          </a:p>
        </p:txBody>
      </p:sp>
      <p:sp>
        <p:nvSpPr>
          <p:cNvPr id="6" name="Čuvar mesta za sadržaj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 rtlCol="0"/>
          <a:lstStyle/>
          <a:p>
            <a:pPr lvl="0" rtl="0"/>
            <a:r>
              <a:rPr lang="en-US" smtClean="0"/>
              <a:t>Edit Master text styles</a:t>
            </a:r>
          </a:p>
          <a:p>
            <a:pPr lvl="1" rtl="0"/>
            <a:r>
              <a:rPr lang="en-US" smtClean="0"/>
              <a:t>Second level</a:t>
            </a:r>
          </a:p>
          <a:p>
            <a:pPr lvl="2" rtl="0"/>
            <a:r>
              <a:rPr lang="en-US" smtClean="0"/>
              <a:t>Third level</a:t>
            </a:r>
          </a:p>
          <a:p>
            <a:pPr lvl="3" rtl="0"/>
            <a:r>
              <a:rPr lang="en-US" smtClean="0"/>
              <a:t>Fourth level</a:t>
            </a:r>
          </a:p>
          <a:p>
            <a:pPr lvl="4" rtl="0"/>
            <a:r>
              <a:rPr lang="en-US" smtClean="0"/>
              <a:t>Fifth level</a:t>
            </a:r>
            <a:endParaRPr/>
          </a:p>
        </p:txBody>
      </p:sp>
      <p:sp>
        <p:nvSpPr>
          <p:cNvPr id="9" name="Čuvar mesta za broj slajda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8" name="Čuvar mesta za podnožj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7" name="Čuvar mesta za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24.8.2016.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318571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5" name="Čuvar mesta za broj slajda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4" name="Čuvar mesta za podnožj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3" name="Čuvar mesta za datum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24.8.2016.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512816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Čuvar mesta za broj slajda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3" name="Čuvar mesta za podnožj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2" name="Čuvar mesta za datum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24.8.2016.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847874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e slike sa natpisi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65212" y="304799"/>
            <a:ext cx="10058402" cy="1216152"/>
          </a:xfrm>
        </p:spPr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en-US" smtClean="0"/>
              <a:t>Click to edit Master title style</a:t>
            </a:r>
            <a:endParaRPr lang="sr-Latn-RS"/>
          </a:p>
        </p:txBody>
      </p:sp>
      <p:grpSp>
        <p:nvGrpSpPr>
          <p:cNvPr id="9" name="Grupa 8"/>
          <p:cNvGrpSpPr/>
          <p:nvPr/>
        </p:nvGrpSpPr>
        <p:grpSpPr>
          <a:xfrm>
            <a:off x="1052422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Slobodni oblik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" name="Slobodni oblik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" name="Slobodni oblik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3" name="Slobodni oblik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4" name="Slobodni oblik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5" name="Slobodni oblik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6" name="Slobodni oblik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7" name="Slobodni oblik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8" name="Slobodni oblik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9" name="Slobodni oblik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0" name="Slobodni oblik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1" name="Slobodni oblik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6" name="Čuvar mesta za sliku 33" descr="Prazan čuvar mesta za dodavanje slike. Kliknite na čuvar mesta i izaberite sliku koju želite da dodate."/>
          <p:cNvSpPr>
            <a:spLocks noGrp="1" noChangeAspect="1"/>
          </p:cNvSpPr>
          <p:nvPr>
            <p:ph type="pic" sz="quarter" idx="17"/>
          </p:nvPr>
        </p:nvSpPr>
        <p:spPr>
          <a:xfrm>
            <a:off x="1265028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39" name="Čuvar mesta za tekst 3"/>
          <p:cNvSpPr>
            <a:spLocks noGrp="1"/>
          </p:cNvSpPr>
          <p:nvPr>
            <p:ph type="body" sz="half" idx="2"/>
          </p:nvPr>
        </p:nvSpPr>
        <p:spPr>
          <a:xfrm>
            <a:off x="1052423" y="4935990"/>
            <a:ext cx="4368980" cy="100761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en-US" smtClean="0"/>
              <a:t>Edit Master text styles</a:t>
            </a:r>
          </a:p>
        </p:txBody>
      </p:sp>
      <p:grpSp>
        <p:nvGrpSpPr>
          <p:cNvPr id="22" name="Grupa 21"/>
          <p:cNvGrpSpPr/>
          <p:nvPr/>
        </p:nvGrpSpPr>
        <p:grpSpPr>
          <a:xfrm>
            <a:off x="6763111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Slobodni oblik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4" name="Slobodni oblik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5" name="Slobodni oblik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6" name="Slobodni oblik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7" name="Slobodni oblik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8" name="Slobodni oblik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9" name="Slobodni oblik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0" name="Slobodni oblik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1" name="Slobodni oblik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2" name="Slobodni oblik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3" name="Slobodni oblik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4" name="Slobodni oblik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7" name="Čuvar mesta za sliku 33" descr="Prazan čuvar mesta za dodavanje slike. Kliknite na čuvar mesta i izaberite sliku koju želite da dodate."/>
          <p:cNvSpPr>
            <a:spLocks noGrp="1" noChangeAspect="1"/>
          </p:cNvSpPr>
          <p:nvPr>
            <p:ph type="pic" sz="quarter" idx="18"/>
          </p:nvPr>
        </p:nvSpPr>
        <p:spPr>
          <a:xfrm>
            <a:off x="6975717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40" name="Čuvar mesta za tekst 3"/>
          <p:cNvSpPr>
            <a:spLocks noGrp="1"/>
          </p:cNvSpPr>
          <p:nvPr>
            <p:ph type="body" sz="half" idx="19"/>
          </p:nvPr>
        </p:nvSpPr>
        <p:spPr>
          <a:xfrm>
            <a:off x="6742908" y="4935990"/>
            <a:ext cx="4368980" cy="100761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en-US" smtClean="0"/>
              <a:t>Edit Master text styles</a:t>
            </a:r>
          </a:p>
        </p:txBody>
      </p:sp>
      <p:sp>
        <p:nvSpPr>
          <p:cNvPr id="8" name="Čuvar mesta za broj slajda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7" name="Čuvar mesta za podnožje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Čuvar mesta za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24.8.2016.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168274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i slike sa natpisi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smtClean="0"/>
              <a:t>Click to edit Master title style</a:t>
            </a:r>
            <a:endParaRPr lang="sr-Latn-RS"/>
          </a:p>
        </p:txBody>
      </p:sp>
      <p:grpSp>
        <p:nvGrpSpPr>
          <p:cNvPr id="52" name="Grupa 51"/>
          <p:cNvGrpSpPr>
            <a:grpSpLocks noChangeAspect="1"/>
          </p:cNvGrpSpPr>
          <p:nvPr/>
        </p:nvGrpSpPr>
        <p:grpSpPr>
          <a:xfrm rot="5400000">
            <a:off x="104513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Slobodni oblik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4" name="Slobodni oblik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5" name="Slobodni oblik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6" name="Slobodni oblik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7" name="Slobodni oblik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8" name="Slobodni oblik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9" name="Slobodni oblik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0" name="Slobodni oblik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1" name="Slobodni oblik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2" name="Slobodni oblik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3" name="Slobodni oblik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4" name="Slobodni oblik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79" name="Čuvar mesta za sliku 33" descr="Prazan čuvar mesta za dodavanje slike. Kliknite na čuvar mesta i izaberite sliku koju želite da dodate."/>
          <p:cNvSpPr>
            <a:spLocks noGrp="1"/>
          </p:cNvSpPr>
          <p:nvPr>
            <p:ph type="pic" sz="quarter" idx="19"/>
          </p:nvPr>
        </p:nvSpPr>
        <p:spPr>
          <a:xfrm>
            <a:off x="1249168" y="1824285"/>
            <a:ext cx="2715289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81" name="Čuvar mesta za tekst 3"/>
          <p:cNvSpPr>
            <a:spLocks noGrp="1"/>
          </p:cNvSpPr>
          <p:nvPr>
            <p:ph type="body" sz="half" idx="2"/>
          </p:nvPr>
        </p:nvSpPr>
        <p:spPr>
          <a:xfrm>
            <a:off x="1235212" y="4947405"/>
            <a:ext cx="27432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en-US" smtClean="0"/>
              <a:t>Edit Master text styles</a:t>
            </a:r>
          </a:p>
        </p:txBody>
      </p:sp>
      <p:grpSp>
        <p:nvGrpSpPr>
          <p:cNvPr id="84" name="Grupa 83"/>
          <p:cNvGrpSpPr>
            <a:grpSpLocks noChangeAspect="1"/>
          </p:cNvGrpSpPr>
          <p:nvPr userDrawn="1"/>
        </p:nvGrpSpPr>
        <p:grpSpPr>
          <a:xfrm rot="5400000">
            <a:off x="4517135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Slobodni oblik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6" name="Slobodni oblik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7" name="Slobodni oblik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8" name="Slobodni oblik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9" name="Slobodni oblik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0" name="Slobodni oblik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1" name="Slobodni oblik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2" name="Slobodni oblik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3" name="Slobodni oblik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4" name="Slobodni oblik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5" name="Slobodni oblik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6" name="Slobodni oblik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78" name="Čuvar mesta za sliku 33" descr="Prazan čuvar mesta za dodavanje slike. Kliknite na čuvar mesta i izaberite sliku koju želite da dodate."/>
          <p:cNvSpPr>
            <a:spLocks noGrp="1"/>
          </p:cNvSpPr>
          <p:nvPr>
            <p:ph type="pic" sz="quarter" idx="18"/>
          </p:nvPr>
        </p:nvSpPr>
        <p:spPr>
          <a:xfrm>
            <a:off x="4720924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82" name="Čuvar mesta za tekst 3"/>
          <p:cNvSpPr>
            <a:spLocks noGrp="1"/>
          </p:cNvSpPr>
          <p:nvPr>
            <p:ph type="body" sz="half" idx="21"/>
          </p:nvPr>
        </p:nvSpPr>
        <p:spPr>
          <a:xfrm>
            <a:off x="4707208" y="4947405"/>
            <a:ext cx="27432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en-US" smtClean="0"/>
              <a:t>Edit Master text styles</a:t>
            </a:r>
          </a:p>
        </p:txBody>
      </p:sp>
      <p:grpSp>
        <p:nvGrpSpPr>
          <p:cNvPr id="97" name="Grupa 96"/>
          <p:cNvGrpSpPr>
            <a:grpSpLocks noChangeAspect="1"/>
          </p:cNvGrpSpPr>
          <p:nvPr userDrawn="1"/>
        </p:nvGrpSpPr>
        <p:grpSpPr>
          <a:xfrm rot="5400000">
            <a:off x="801900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Slobodni oblik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9" name="Slobodni oblik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0" name="Slobodni oblik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1" name="Slobodni oblik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2" name="Slobodni oblik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3" name="Slobodni oblik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4" name="Slobodni oblik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5" name="Slobodni oblik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6" name="Slobodni oblik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7" name="Slobodni oblik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8" name="Slobodni oblik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9" name="Slobodni oblik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80" name="Čuvar mesta za sliku 33" descr="Prazan čuvar mesta za dodavanje slike. Kliknite na čuvar mesta i izaberite sliku koju želite da dodate."/>
          <p:cNvSpPr>
            <a:spLocks noGrp="1"/>
          </p:cNvSpPr>
          <p:nvPr>
            <p:ph type="pic" sz="quarter" idx="20"/>
          </p:nvPr>
        </p:nvSpPr>
        <p:spPr>
          <a:xfrm>
            <a:off x="8222798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83" name="Čuvar mesta za tekst 3"/>
          <p:cNvSpPr>
            <a:spLocks noGrp="1"/>
          </p:cNvSpPr>
          <p:nvPr>
            <p:ph type="body" sz="half" idx="22"/>
          </p:nvPr>
        </p:nvSpPr>
        <p:spPr>
          <a:xfrm>
            <a:off x="8209082" y="4947405"/>
            <a:ext cx="27432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en-US" smtClean="0"/>
              <a:t>Edit Master text styles</a:t>
            </a:r>
          </a:p>
        </p:txBody>
      </p:sp>
      <p:sp>
        <p:nvSpPr>
          <p:cNvPr id="8" name="Čuvar mesta za broj slajda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7" name="Čuvar mesta za podnožje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Čuvar mesta za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24.8.2016.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681935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i slike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9066214" y="421594"/>
            <a:ext cx="2286000" cy="1885508"/>
          </a:xfrm>
        </p:spPr>
        <p:txBody>
          <a:bodyPr rtlCol="0">
            <a:normAutofit/>
          </a:bodyPr>
          <a:lstStyle>
            <a:lvl1pPr algn="l" rtl="0">
              <a:defRPr sz="2400"/>
            </a:lvl1pPr>
          </a:lstStyle>
          <a:p>
            <a:pPr rtl="0"/>
            <a:r>
              <a:rPr lang="en-US" smtClean="0"/>
              <a:t>Click to edit Master title style</a:t>
            </a:r>
            <a:endParaRPr lang="sr-Latn-RS"/>
          </a:p>
        </p:txBody>
      </p:sp>
      <p:grpSp>
        <p:nvGrpSpPr>
          <p:cNvPr id="84" name="Grupa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Slobodni oblik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6" name="Slobodni oblik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7" name="Slobodni oblik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8" name="Slobodni oblik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9" name="Slobodni oblik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0" name="Slobodni oblik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1" name="Slobodni oblik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2" name="Slobodni oblik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3" name="Slobodni oblik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4" name="Slobodni oblik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5" name="Slobodni oblik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6" name="Slobodni oblik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97" name="Čuvar mesta za sliku 33" descr="Prazan čuvar mesta za dodavanje slike. Kliknite na čuvar mesta i izaberite sliku koju želite da dodate.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en-US" smtClean="0"/>
              <a:t>Click icon to add picture</a:t>
            </a:r>
            <a:endParaRPr dirty="0"/>
          </a:p>
        </p:txBody>
      </p:sp>
      <p:grpSp>
        <p:nvGrpSpPr>
          <p:cNvPr id="98" name="Grupa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Slobodni oblik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0" name="Slobodni oblik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1" name="Slobodni oblik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2" name="Slobodni oblik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3" name="Slobodni oblik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4" name="Slobodni oblik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5" name="Slobodni oblik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6" name="Slobodni oblik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7" name="Slobodni oblik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8" name="Slobodni oblik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9" name="Slobodni oblik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0" name="Slobodni oblik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111" name="Čuvar mesta za sliku 33" descr="Prazan čuvar mesta za dodavanje slike. Kliknite na čuvar mesta i izaberite sliku koju želite da dodate.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en-US" smtClean="0"/>
              <a:t>Click icon to add picture</a:t>
            </a:r>
            <a:endParaRPr dirty="0"/>
          </a:p>
        </p:txBody>
      </p:sp>
      <p:grpSp>
        <p:nvGrpSpPr>
          <p:cNvPr id="112" name="Grupa 111"/>
          <p:cNvGrpSpPr/>
          <p:nvPr/>
        </p:nvGrpSpPr>
        <p:grpSpPr>
          <a:xfrm>
            <a:off x="5322489" y="32456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Slobodni oblik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4" name="Slobodni oblik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5" name="Slobodni oblik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6" name="Slobodni oblik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7" name="Slobodni oblik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8" name="Slobodni oblik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9" name="Slobodni oblik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0" name="Slobodni oblik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1" name="Slobodni oblik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2" name="Slobodni oblik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3" name="Slobodni oblik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4" name="Slobodni oblik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125" name="Čuvar mesta za sliku 33" descr="Prazan čuvar mesta za dodavanje slike. Kliknite na čuvar mesta i izaberite sliku koju želite da dodate.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4560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126" name="Čuvar mesta za tekst 3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286000" cy="3248729"/>
          </a:xfrm>
        </p:spPr>
        <p:txBody>
          <a:bodyPr rtlCol="0" anchor="t" anchorCtr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en-US" smtClean="0"/>
              <a:t>Edit Master text styles</a:t>
            </a:r>
          </a:p>
        </p:txBody>
      </p:sp>
      <p:sp>
        <p:nvSpPr>
          <p:cNvPr id="8" name="Čuvar mesta za broj slajda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7" name="Čuvar mesta za podnožje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Čuvar mesta za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24.8.2016.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787425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rtlCol="0" anchor="b">
            <a:normAutofit/>
          </a:bodyPr>
          <a:lstStyle>
            <a:lvl1pPr algn="l" rtl="0">
              <a:defRPr sz="3600"/>
            </a:lvl1pPr>
          </a:lstStyle>
          <a:p>
            <a:pPr rtl="0"/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2000"/>
            </a:lvl6pPr>
            <a:lvl7pPr algn="l" rtl="0">
              <a:defRPr sz="2000"/>
            </a:lvl7pPr>
            <a:lvl8pPr algn="l" rtl="0">
              <a:defRPr sz="2000"/>
            </a:lvl8pPr>
            <a:lvl9pPr algn="l" rtl="0">
              <a:defRPr sz="2000"/>
            </a:lvl9pPr>
          </a:lstStyle>
          <a:p>
            <a:pPr lvl="0" rtl="0"/>
            <a:r>
              <a:rPr lang="en-US" smtClean="0"/>
              <a:t>Edit Master text styles</a:t>
            </a:r>
          </a:p>
          <a:p>
            <a:pPr lvl="1" rtl="0"/>
            <a:r>
              <a:rPr lang="en-US" smtClean="0"/>
              <a:t>Second level</a:t>
            </a:r>
          </a:p>
          <a:p>
            <a:pPr lvl="2" rtl="0"/>
            <a:r>
              <a:rPr lang="en-US" smtClean="0"/>
              <a:t>Third level</a:t>
            </a:r>
          </a:p>
          <a:p>
            <a:pPr lvl="3" rtl="0"/>
            <a:r>
              <a:rPr lang="en-US" smtClean="0"/>
              <a:t>Fourth level</a:t>
            </a:r>
          </a:p>
          <a:p>
            <a:pPr lvl="4" rtl="0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Čuvar mesta za tekst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en-US" smtClean="0"/>
              <a:t>Edit Master text styles</a:t>
            </a:r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 rtlCol="0"/>
          <a:lstStyle>
            <a:lvl1pPr algn="l" rtl="0">
              <a:defRPr/>
            </a:lvl1pPr>
          </a:lstStyle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 rtlCol="0"/>
          <a:lstStyle/>
          <a:p>
            <a:pPr rtl="0"/>
            <a:r>
              <a:rPr lang="en-US"/>
              <a:t>24.8.2016.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239762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rtlCol="0" anchor="b">
            <a:normAutofit/>
          </a:bodyPr>
          <a:lstStyle>
            <a:lvl1pPr algn="l" rtl="0">
              <a:defRPr sz="3600"/>
            </a:lvl1pPr>
          </a:lstStyle>
          <a:p>
            <a:pPr rtl="0"/>
            <a:r>
              <a:rPr lang="en-US" smtClean="0"/>
              <a:t>Click to edit Master title style</a:t>
            </a:r>
            <a:endParaRPr dirty="0"/>
          </a:p>
        </p:txBody>
      </p:sp>
      <p:grpSp>
        <p:nvGrpSpPr>
          <p:cNvPr id="8" name="Grupa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Slobodni oblik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" name="Slobodni oblik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grpSp>
          <p:nvGrpSpPr>
            <p:cNvPr id="11" name="Grupa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Slobodni oblik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/>
              </a:p>
            </p:txBody>
          </p:sp>
          <p:sp>
            <p:nvSpPr>
              <p:cNvPr id="21" name="Slobodni oblik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/>
              </a:p>
            </p:txBody>
          </p:sp>
        </p:grpSp>
        <p:sp>
          <p:nvSpPr>
            <p:cNvPr id="12" name="Slobodni oblik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3" name="Slobodni oblik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4" name="Slobodni oblik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5" name="Slobodni oblik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6" name="Slobodni oblik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7" name="Slobodni oblik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8" name="Slobodni oblik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9" name="Slobodni oblik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" name="Čuvar mesta za sliku 2" descr="Prazan čuvar mesta za dodavanje slike. Kliknite na čuvar mesta i izaberite sliku koju želite da dodate.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l" rtl="0">
              <a:buNone/>
              <a:defRPr sz="32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4" name="Čuvar mesta za tekst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en-US" smtClean="0"/>
              <a:t>Edit Master text styles</a:t>
            </a:r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24.8.2016.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659575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vertikaln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Čuvar mesta za vertikalni tekst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en-US" smtClean="0"/>
              <a:t>Edit Master text styles</a:t>
            </a:r>
          </a:p>
          <a:p>
            <a:pPr lvl="1" rtl="0"/>
            <a:r>
              <a:rPr lang="en-US" smtClean="0"/>
              <a:t>Second level</a:t>
            </a:r>
          </a:p>
          <a:p>
            <a:pPr lvl="2" rtl="0"/>
            <a:r>
              <a:rPr lang="en-US" smtClean="0"/>
              <a:t>Third level</a:t>
            </a:r>
          </a:p>
          <a:p>
            <a:pPr lvl="3" rtl="0"/>
            <a:r>
              <a:rPr lang="en-US" smtClean="0"/>
              <a:t>Fourth level</a:t>
            </a:r>
          </a:p>
          <a:p>
            <a:pPr lvl="4" rtl="0"/>
            <a:r>
              <a:rPr lang="en-US" smtClean="0"/>
              <a:t>Fifth level</a:t>
            </a:r>
            <a:endParaRPr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24.8.2016.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447936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ni naslov i teks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ni naslov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 rtlCol="0"/>
          <a:lstStyle/>
          <a:p>
            <a:pPr rtl="0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Čuvar mesta za vertikalni tekst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 rtlCol="0"/>
          <a:lstStyle/>
          <a:p>
            <a:pPr lvl="0" rtl="0"/>
            <a:r>
              <a:rPr lang="en-US" smtClean="0"/>
              <a:t>Edit Master text styles</a:t>
            </a:r>
          </a:p>
          <a:p>
            <a:pPr lvl="1" rtl="0"/>
            <a:r>
              <a:rPr lang="en-US" smtClean="0"/>
              <a:t>Second level</a:t>
            </a:r>
          </a:p>
          <a:p>
            <a:pPr lvl="2" rtl="0"/>
            <a:r>
              <a:rPr lang="en-US" smtClean="0"/>
              <a:t>Third level</a:t>
            </a:r>
          </a:p>
          <a:p>
            <a:pPr lvl="3" rtl="0"/>
            <a:r>
              <a:rPr lang="en-US" smtClean="0"/>
              <a:t>Fourth level</a:t>
            </a:r>
          </a:p>
          <a:p>
            <a:pPr lvl="4" rtl="0"/>
            <a:r>
              <a:rPr lang="en-US" smtClean="0"/>
              <a:t>Fifth level</a:t>
            </a:r>
            <a:endParaRPr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24.8.2016.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xmlns="" val="4205803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naslov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sr-Latn-RS"/>
              <a:t>Kliknite da biste uredili stil za naslov mastera</a:t>
            </a:r>
            <a:endParaRPr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sr-Latn-RS"/>
              <a:t>Uređivanje stilova za tekst mastera</a:t>
            </a:r>
          </a:p>
          <a:p>
            <a:pPr lvl="1" rtl="0"/>
            <a:r>
              <a:rPr lang="sr-Latn-RS"/>
              <a:t>Drugi nivo</a:t>
            </a:r>
          </a:p>
          <a:p>
            <a:pPr lvl="2" rtl="0"/>
            <a:r>
              <a:rPr lang="sr-Latn-RS"/>
              <a:t>Treći nivo</a:t>
            </a:r>
          </a:p>
          <a:p>
            <a:pPr lvl="3" rtl="0"/>
            <a:r>
              <a:rPr lang="sr-Latn-RS"/>
              <a:t>Četvrti nivo</a:t>
            </a:r>
          </a:p>
          <a:p>
            <a:pPr lvl="4" rtl="0"/>
            <a:r>
              <a:rPr lang="sr-Latn-RS"/>
              <a:t>Peti nivo</a:t>
            </a:r>
            <a:endParaRPr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022B156B-59AE-415F-B24B-8756D48BB977}" type="slidenum">
              <a:rPr lang="en-US" smtClean="0"/>
              <a:pPr rtl="0"/>
              <a:t>‹#›</a:t>
            </a:fld>
            <a:endParaRPr lang="en-US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pPr rtl="0"/>
            <a:endParaRPr lang="en-US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en-US"/>
              <a:t>24.8.2016.</a:t>
            </a:r>
          </a:p>
        </p:txBody>
      </p:sp>
    </p:spTree>
    <p:extLst>
      <p:ext uri="{BB962C8B-B14F-4D97-AF65-F5344CB8AC3E}">
        <p14:creationId xmlns:p14="http://schemas.microsoft.com/office/powerpoint/2010/main" xmlns="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sr-Cyrl-RS" dirty="0" smtClean="0"/>
              <a:t>Вртић Читлук</a:t>
            </a:r>
            <a:endParaRPr lang="sr-Latn-RS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sr-Cyrl-RS" dirty="0" smtClean="0"/>
              <a:t>Живимо и учимо заједно</a:t>
            </a:r>
          </a:p>
          <a:p>
            <a:pPr rtl="0"/>
            <a:r>
              <a:rPr lang="sr-Cyrl-RS" dirty="0" smtClean="0"/>
              <a:t>Васпитач: Невена Громић Милетић</a:t>
            </a: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xmlns="" val="769675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slov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 rtl="0"/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сусрет осмом марту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креација хаљине за маму и честитке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5212" y="1799574"/>
            <a:ext cx="1759375" cy="23458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73315" y="1799574"/>
            <a:ext cx="1763201" cy="235093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38979" y="1799574"/>
            <a:ext cx="1763201" cy="23509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2625931" y="3845351"/>
            <a:ext cx="2247994" cy="29973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7663362" y="1799574"/>
            <a:ext cx="3166482" cy="4235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1074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 rtl="0"/>
            <a:r>
              <a:rPr lang="sr-Cyrl-RS" dirty="0" smtClean="0"/>
              <a:t>Пројекат ,,Кућа“</a:t>
            </a:r>
            <a:endParaRPr lang="sr-Latn-R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1421" y="1524000"/>
            <a:ext cx="3212597" cy="2409447"/>
          </a:xfr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98993" y="1493392"/>
            <a:ext cx="3549658" cy="266224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30505" y="1693683"/>
            <a:ext cx="1782331" cy="237644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3644" y="4272846"/>
            <a:ext cx="1809192" cy="2412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4694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sr-Cyrl-RS" dirty="0" smtClean="0"/>
              <a:t>И ПУЖЕВИ ИМАЈУ КУЋУ</a:t>
            </a:r>
            <a:endParaRPr lang="sr-Latn-R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-64"/>
          <a:stretch/>
        </p:blipFill>
        <p:spPr>
          <a:xfrm>
            <a:off x="859570" y="1013874"/>
            <a:ext cx="5943600" cy="4574018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05669" y="3631772"/>
            <a:ext cx="2990612" cy="2242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715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slov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sr-Cyrl-RS" dirty="0" smtClean="0"/>
              <a:t>МОЈА ПОРОДИЦА</a:t>
            </a:r>
            <a:endParaRPr lang="sr-Latn-RS" dirty="0"/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7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7" name="Čuvar mesta za tekst 6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Израда радова у току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8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308" b="-1533"/>
          <a:stretch/>
        </p:blipFill>
        <p:spPr>
          <a:xfrm rot="16200000">
            <a:off x="7590668" y="1346731"/>
            <a:ext cx="2777634" cy="3810637"/>
          </a:xfrm>
        </p:spPr>
      </p:pic>
      <p:sp>
        <p:nvSpPr>
          <p:cNvPr id="10" name="Čuvar mesta za tekst 9"/>
          <p:cNvSpPr>
            <a:spLocks noGrp="1"/>
          </p:cNvSpPr>
          <p:nvPr>
            <p:ph type="body" sz="half" idx="19"/>
          </p:nvPr>
        </p:nvSpPr>
        <p:spPr/>
        <p:txBody>
          <a:bodyPr rtlCol="0"/>
          <a:lstStyle/>
          <a:p>
            <a:pPr rtl="0"/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Завршни цртежи деце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1633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slov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sr-Cyrl-RS" dirty="0" smtClean="0"/>
              <a:t>МОЈА КУЋА И УКУЋАНИ</a:t>
            </a:r>
            <a:endParaRPr lang="sr-Latn-R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8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/>
      </p:pic>
      <p:pic>
        <p:nvPicPr>
          <p:cNvPr id="6" name="Picture Placeholder 5"/>
          <p:cNvPicPr>
            <a:picLocks noGrp="1" noChangeAspect="1"/>
          </p:cNvPicPr>
          <p:nvPr>
            <p:ph type="pic" sz="quarter" idx="2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 rot="16200000">
            <a:off x="8222798" y="1824285"/>
            <a:ext cx="2715768" cy="2776308"/>
          </a:xfrm>
        </p:spPr>
      </p:pic>
      <p:pic>
        <p:nvPicPr>
          <p:cNvPr id="4" name="Picture Placeholder 3"/>
          <p:cNvPicPr>
            <a:picLocks noGrp="1" noChangeAspect="1"/>
          </p:cNvPicPr>
          <p:nvPr>
            <p:ph type="pic" sz="quarter" idx="19"/>
          </p:nvPr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-29" b="-276"/>
          <a:stretch/>
        </p:blipFill>
        <p:spPr/>
      </p:pic>
      <p:sp>
        <p:nvSpPr>
          <p:cNvPr id="2" name="TextBox 1"/>
          <p:cNvSpPr txBox="1"/>
          <p:nvPr/>
        </p:nvSpPr>
        <p:spPr>
          <a:xfrm>
            <a:off x="1629851" y="5245366"/>
            <a:ext cx="9254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/>
              <a:t>	БОЈИМО КУЋИЦЕ У БОЈИ КОЈА ЈЕ И НАША, А У КУЋИЦИ ЦРТАМО СВЕ НАШЕ УКУЋАНЕ.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42303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slov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sr-Cyrl-RS" dirty="0" smtClean="0"/>
              <a:t>КУЋИЦЕ ОД ШИБИЦА</a:t>
            </a:r>
            <a:endParaRPr lang="sr-Latn-RS" dirty="0"/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7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98" t="-366"/>
          <a:stretch/>
        </p:blipFill>
        <p:spPr/>
      </p:pic>
      <p:pic>
        <p:nvPicPr>
          <p:cNvPr id="3" name="Picture Placeholder 2"/>
          <p:cNvPicPr>
            <a:picLocks noGrp="1" noChangeAspect="1"/>
          </p:cNvPicPr>
          <p:nvPr>
            <p:ph type="pic" sz="quarter" idx="18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/>
      </p:pic>
      <p:pic>
        <p:nvPicPr>
          <p:cNvPr id="4" name="Picture Placeholder 3"/>
          <p:cNvPicPr>
            <a:picLocks noGrp="1" noChangeAspect="1"/>
          </p:cNvPicPr>
          <p:nvPr>
            <p:ph type="pic" sz="quarter" idx="19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/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87463" y="3158314"/>
            <a:ext cx="2443501" cy="1832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0419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649976" y="187471"/>
            <a:ext cx="7502979" cy="902922"/>
          </a:xfrm>
        </p:spPr>
        <p:txBody>
          <a:bodyPr rtlCol="0"/>
          <a:lstStyle/>
          <a:p>
            <a:pPr rtl="0"/>
            <a:r>
              <a:rPr lang="sr-Cyrl-RS" dirty="0" smtClean="0"/>
              <a:t>РАДНИ ЛИСИЋ</a:t>
            </a:r>
            <a:endParaRPr lang="sr-Latn-R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64958" y="2057400"/>
            <a:ext cx="3577255" cy="26829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77045" y="1534202"/>
            <a:ext cx="2964244" cy="348734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842213" y="2574859"/>
            <a:ext cx="28503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Спајамо животиње са њиховим кућицама.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5748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sr-Cyrl-RS" dirty="0" smtClean="0"/>
              <a:t>Дани у недељи</a:t>
            </a:r>
            <a:endParaRPr lang="sr-Latn-RS" dirty="0"/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1748" y="2032850"/>
            <a:ext cx="4456798" cy="3342598"/>
          </a:xfr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54136" y="2032850"/>
            <a:ext cx="4913785" cy="3685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7403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983437" y="515227"/>
            <a:ext cx="7118477" cy="1219200"/>
          </a:xfrm>
        </p:spPr>
        <p:txBody>
          <a:bodyPr rtlCol="0">
            <a:normAutofit/>
          </a:bodyPr>
          <a:lstStyle/>
          <a:p>
            <a:pPr algn="ctr" rtl="0"/>
            <a:r>
              <a:rPr lang="sr-Cyrl-RS" dirty="0" smtClean="0"/>
              <a:t>У току сваког дана имамо своје омиљене активности...</a:t>
            </a:r>
            <a:endParaRPr lang="sr-Latn-R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3304936" y="1160256"/>
            <a:ext cx="4585151" cy="6113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7522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52281" y="439984"/>
            <a:ext cx="71774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3600" dirty="0" smtClean="0"/>
              <a:t>БОНТОН-ПРАВИЛА ПОНАШАЊА</a:t>
            </a:r>
            <a:endParaRPr lang="en-US" sz="3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1504830" y="1233846"/>
            <a:ext cx="3701359" cy="49351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016776" y="1850738"/>
            <a:ext cx="368055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Цртежи деце где је приказано оно што они највише воле да примењују, а да има везе са бонтоном. (здраве навике, дружења, хигијена,...)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274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259535" y="260163"/>
            <a:ext cx="9290029" cy="1099643"/>
          </a:xfrm>
        </p:spPr>
        <p:txBody>
          <a:bodyPr rtlCol="0"/>
          <a:lstStyle/>
          <a:p>
            <a:pPr algn="ctr" rtl="0"/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Разврставамо лепа и ружна понашања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18450" y="1875787"/>
            <a:ext cx="6172200" cy="4629150"/>
          </a:xfrm>
        </p:spPr>
      </p:pic>
    </p:spTree>
    <p:extLst>
      <p:ext uri="{BB962C8B-B14F-4D97-AF65-F5344CB8AC3E}">
        <p14:creationId xmlns:p14="http://schemas.microsoft.com/office/powerpoint/2010/main" xmlns="" val="4005728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РАДНИ ЛИСТИЋ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9172" y="3080838"/>
            <a:ext cx="2393764" cy="179532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60976" y="3080838"/>
            <a:ext cx="2309594" cy="17321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38610" y="3080838"/>
            <a:ext cx="2486861" cy="186514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95012" y="3099967"/>
            <a:ext cx="2461356" cy="1846017"/>
          </a:xfrm>
          <a:prstGeom prst="rect">
            <a:avLst/>
          </a:prstGeom>
        </p:spPr>
      </p:pic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065214" y="1752600"/>
            <a:ext cx="10058400" cy="768695"/>
          </a:xfrm>
        </p:spPr>
        <p:txBody>
          <a:bodyPr/>
          <a:lstStyle/>
          <a:p>
            <a:pPr algn="ctr"/>
            <a:r>
              <a:rPr lang="sr-Cyrl-RS" dirty="0" smtClean="0"/>
              <a:t>БОНТОН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69854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0516" y="244860"/>
            <a:ext cx="10058402" cy="739682"/>
          </a:xfrm>
        </p:spPr>
        <p:txBody>
          <a:bodyPr>
            <a:normAutofit/>
          </a:bodyPr>
          <a:lstStyle/>
          <a:p>
            <a:pPr algn="ctr"/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Магичне речи у нашој собици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66450" y="1109523"/>
            <a:ext cx="4311397" cy="5339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7142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Cyrl-RS" dirty="0" smtClean="0"/>
              <a:t>СТИГЛО ЈЕ ПРОЛЕЋЕ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8566" y="1924448"/>
            <a:ext cx="2405241" cy="180393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317552" y="4128827"/>
            <a:ext cx="2456255" cy="18421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24421" y="1875668"/>
            <a:ext cx="2730447" cy="20478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28246" y="4196102"/>
            <a:ext cx="2722795" cy="20420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4256162" y="1274397"/>
            <a:ext cx="2982082" cy="397610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572155" y="5217150"/>
            <a:ext cx="4350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Љубичица (весник пролећа)- Радимо мозаик технику уз помоћу колаж папира.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7621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3200" dirty="0" smtClean="0"/>
              <a:t>Маслачак</a:t>
            </a:r>
            <a:endParaRPr lang="en-US" sz="3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7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/>
      </p:pic>
      <p:pic>
        <p:nvPicPr>
          <p:cNvPr id="8" name="Picture Placeholder 7"/>
          <p:cNvPicPr>
            <a:picLocks noGrp="1" noChangeAspect="1"/>
          </p:cNvPicPr>
          <p:nvPr>
            <p:ph type="pic" sz="quarter" idx="18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/>
      </p:pic>
      <p:pic>
        <p:nvPicPr>
          <p:cNvPr id="9" name="Picture Placeholder 8"/>
          <p:cNvPicPr>
            <a:picLocks noGrp="1" noChangeAspect="1"/>
          </p:cNvPicPr>
          <p:nvPr>
            <p:ph type="pic" sz="quarter" idx="19"/>
          </p:nvPr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819"/>
          <a:stretch/>
        </p:blipFill>
        <p:spPr/>
      </p:pic>
      <p:sp>
        <p:nvSpPr>
          <p:cNvPr id="6" name="Text Placeholder 5"/>
          <p:cNvSpPr>
            <a:spLocks noGrp="1"/>
          </p:cNvSpPr>
          <p:nvPr>
            <p:ph type="body" sz="half" idx="21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Цртамо маслачак уз помоћу виљушкица и темпера.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057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Правимо лептире</a:t>
            </a:r>
            <a:endParaRPr lang="en-US" dirty="0"/>
          </a:p>
        </p:txBody>
      </p:sp>
      <p:pic>
        <p:nvPicPr>
          <p:cNvPr id="9" name="Picture Placeholder 8"/>
          <p:cNvPicPr>
            <a:picLocks noGrp="1" noChangeAspect="1"/>
          </p:cNvPicPr>
          <p:nvPr>
            <p:ph type="pic" sz="quarter" idx="19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5211" y="4947405"/>
            <a:ext cx="9530987" cy="914400"/>
          </a:xfrm>
        </p:spPr>
        <p:txBody>
          <a:bodyPr>
            <a:normAutofit/>
          </a:bodyPr>
          <a:lstStyle/>
          <a:p>
            <a:pPr algn="ctr"/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Први корак је био да обојимо шарена крила лептиру...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Placeholder 9"/>
          <p:cNvPicPr>
            <a:picLocks noGrp="1" noChangeAspect="1"/>
          </p:cNvPicPr>
          <p:nvPr>
            <p:ph type="pic" sz="quarter" idx="18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/>
      </p:pic>
      <p:pic>
        <p:nvPicPr>
          <p:cNvPr id="11" name="Picture Placeholder 10"/>
          <p:cNvPicPr>
            <a:picLocks noGrp="1" noChangeAspect="1"/>
          </p:cNvPicPr>
          <p:nvPr>
            <p:ph type="pic" sz="quarter" idx="20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2227105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Cyrl-R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потом да обојимо и направимо тело лептиру уз помоћ темпера и ролни...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7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95"/>
          <a:stretch/>
        </p:blipFill>
        <p:spPr>
          <a:xfrm>
            <a:off x="1269145" y="1900210"/>
            <a:ext cx="3935536" cy="2571736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8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192502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НАШИ ЛЕПТИРИ СУ ЗАВРШЕНИ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5213" y="2061567"/>
            <a:ext cx="4954587" cy="371594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72200" y="2062758"/>
            <a:ext cx="4951413" cy="3713559"/>
          </a:xfrm>
        </p:spPr>
      </p:pic>
    </p:spTree>
    <p:extLst>
      <p:ext uri="{BB962C8B-B14F-4D97-AF65-F5344CB8AC3E}">
        <p14:creationId xmlns:p14="http://schemas.microsoft.com/office/powerpoint/2010/main" xmlns="" val="2389380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lustracija prirode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_9532652_TF03431377_TF03431377" id="{7806C930-8C11-4E61-AE12-A71F2622CEC2}" vid="{96669899-746D-49E1-803B-120C230D8567}"/>
    </a:ext>
  </a:extLst>
</a:theme>
</file>

<file path=ppt/theme/theme2.xml><?xml version="1.0" encoding="utf-8"?>
<a:theme xmlns:a="http://schemas.openxmlformats.org/drawingml/2006/main" name="Office tema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ema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tf03431377_win32</Template>
  <TotalTime>189</TotalTime>
  <Words>164</Words>
  <Application>Microsoft Office PowerPoint</Application>
  <PresentationFormat>Custom</PresentationFormat>
  <Paragraphs>30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Ilustracija prirode 16x9</vt:lpstr>
      <vt:lpstr>Вртић Читлук</vt:lpstr>
      <vt:lpstr>У сусрет осмом марту, креација хаљине за маму и честитке</vt:lpstr>
      <vt:lpstr>Пројекат ,,Кућа“</vt:lpstr>
      <vt:lpstr>И ПУЖЕВИ ИМАЈУ КУЋУ</vt:lpstr>
      <vt:lpstr>МОЈА ПОРОДИЦА</vt:lpstr>
      <vt:lpstr>МОЈА КУЋА И УКУЋАНИ</vt:lpstr>
      <vt:lpstr>КУЋИЦЕ ОД ШИБИЦА</vt:lpstr>
      <vt:lpstr>РАДНИ ЛИСИЋ</vt:lpstr>
      <vt:lpstr>Дани у недељи</vt:lpstr>
      <vt:lpstr>У току сваког дана имамо своје омиљене активности...</vt:lpstr>
      <vt:lpstr>Slide 11</vt:lpstr>
      <vt:lpstr>Разврставамо лепа и ружна понашања</vt:lpstr>
      <vt:lpstr>РАДНИ ЛИСТИЋ</vt:lpstr>
      <vt:lpstr>Магичне речи у нашој собици</vt:lpstr>
      <vt:lpstr>СТИГЛО ЈЕ ПРОЛЕЋЕ</vt:lpstr>
      <vt:lpstr>Маслачак</vt:lpstr>
      <vt:lpstr>Правимо лептире</vt:lpstr>
      <vt:lpstr>А потом да обојимо и направимо тело лептиру уз помоћ темпера и ролни...</vt:lpstr>
      <vt:lpstr>НАШИ ЛЕПТИРИ СУ ЗАВРШЕНИ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Читлук</dc:title>
  <dc:creator>user</dc:creator>
  <cp:lastModifiedBy>ASUS</cp:lastModifiedBy>
  <cp:revision>17</cp:revision>
  <dcterms:created xsi:type="dcterms:W3CDTF">2022-04-09T17:59:16Z</dcterms:created>
  <dcterms:modified xsi:type="dcterms:W3CDTF">2022-04-12T11:01:23Z</dcterms:modified>
</cp:coreProperties>
</file>