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3" r:id="rId14"/>
    <p:sldId id="268" r:id="rId15"/>
    <p:sldId id="269" r:id="rId16"/>
    <p:sldId id="270" r:id="rId17"/>
    <p:sldId id="271" r:id="rId18"/>
    <p:sldId id="272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3832265-34E5-4BCA-AB12-E1AE656BF10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5EABF94-9BA4-4136-B66C-E58F23DE6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357298"/>
            <a:ext cx="6172200" cy="3143272"/>
          </a:xfrm>
        </p:spPr>
        <p:txBody>
          <a:bodyPr/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Невен</a:t>
            </a:r>
            <a:b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вртић слави рођендан </a:t>
            </a:r>
            <a:endParaRPr lang="en-US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71670" y="5357826"/>
            <a:ext cx="4643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15.04.2021.</a:t>
            </a:r>
          </a:p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161823822617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1357298"/>
            <a:ext cx="3971924" cy="2714644"/>
          </a:xfrm>
        </p:spPr>
      </p:pic>
      <p:pic>
        <p:nvPicPr>
          <p:cNvPr id="6" name="Picture 5" descr="16182382262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357299"/>
            <a:ext cx="3643338" cy="2714644"/>
          </a:xfrm>
          <a:prstGeom prst="rect">
            <a:avLst/>
          </a:prstGeom>
        </p:spPr>
      </p:pic>
      <p:pic>
        <p:nvPicPr>
          <p:cNvPr id="8" name="Picture 7" descr="161823822624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429132"/>
            <a:ext cx="3857652" cy="2177892"/>
          </a:xfrm>
          <a:prstGeom prst="rect">
            <a:avLst/>
          </a:prstGeom>
        </p:spPr>
      </p:pic>
      <p:pic>
        <p:nvPicPr>
          <p:cNvPr id="9" name="Picture 8" descr="16182577851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4429132"/>
            <a:ext cx="3500462" cy="21431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dirty="0"/>
          </a:p>
        </p:txBody>
      </p:sp>
      <p:pic>
        <p:nvPicPr>
          <p:cNvPr id="4" name="Content Placeholder 3" descr="161823822619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1428736"/>
            <a:ext cx="3214710" cy="5087939"/>
          </a:xfrm>
        </p:spPr>
      </p:pic>
      <p:pic>
        <p:nvPicPr>
          <p:cNvPr id="5" name="Picture 4" descr="16182382262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428736"/>
            <a:ext cx="3429024" cy="507209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11156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800" dirty="0"/>
          </a:p>
        </p:txBody>
      </p:sp>
      <p:pic>
        <p:nvPicPr>
          <p:cNvPr id="5" name="Content Placeholder 4" descr="161823822622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85786" y="1600200"/>
            <a:ext cx="7143800" cy="48736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39718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23822616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142984"/>
            <a:ext cx="7000924" cy="5357850"/>
          </a:xfrm>
          <a:ln>
            <a:solidFill>
              <a:srgbClr val="0070C0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39718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800" dirty="0"/>
          </a:p>
        </p:txBody>
      </p:sp>
      <p:pic>
        <p:nvPicPr>
          <p:cNvPr id="5" name="Content Placeholder 4" descr="161825347969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0" y="1357298"/>
            <a:ext cx="3500462" cy="4444997"/>
          </a:xfrm>
        </p:spPr>
      </p:pic>
      <p:pic>
        <p:nvPicPr>
          <p:cNvPr id="6" name="Picture 5" descr="16182577851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357298"/>
            <a:ext cx="4071966" cy="450057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800" dirty="0"/>
          </a:p>
        </p:txBody>
      </p:sp>
      <p:pic>
        <p:nvPicPr>
          <p:cNvPr id="4" name="Content Placeholder 3" descr="161832576110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7" y="1428737"/>
            <a:ext cx="4286280" cy="2857520"/>
          </a:xfrm>
        </p:spPr>
      </p:pic>
      <p:pic>
        <p:nvPicPr>
          <p:cNvPr id="5" name="Picture 4" descr="16182534797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643050"/>
            <a:ext cx="3071810" cy="4786346"/>
          </a:xfrm>
          <a:prstGeom prst="rect">
            <a:avLst/>
          </a:prstGeom>
        </p:spPr>
      </p:pic>
      <p:pic>
        <p:nvPicPr>
          <p:cNvPr id="1026" name="Picture 2" descr="C:\Users\Dana Miladinovic\Downloads\16185329171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429132"/>
            <a:ext cx="4214842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16183908856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1071546"/>
            <a:ext cx="7215238" cy="5214950"/>
          </a:xfrm>
          <a:prstGeom prst="rect">
            <a:avLst/>
          </a:prstGeom>
        </p:spPr>
      </p:pic>
      <p:sp>
        <p:nvSpPr>
          <p:cNvPr id="11" name="Content Placeholder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pPr algn="ctr"/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dirty="0"/>
          </a:p>
        </p:txBody>
      </p:sp>
      <p:pic>
        <p:nvPicPr>
          <p:cNvPr id="4" name="Content Placeholder 3" descr="161839088569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8" y="1600201"/>
            <a:ext cx="3786215" cy="4614882"/>
          </a:xfrm>
        </p:spPr>
      </p:pic>
      <p:pic>
        <p:nvPicPr>
          <p:cNvPr id="5" name="Picture 4" descr="16183908856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571612"/>
            <a:ext cx="3643338" cy="457203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pPr algn="ctr"/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dirty="0"/>
          </a:p>
        </p:txBody>
      </p:sp>
      <p:pic>
        <p:nvPicPr>
          <p:cNvPr id="4" name="Content Placeholder 3" descr="16184169940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928670"/>
            <a:ext cx="3058579" cy="2865438"/>
          </a:xfrm>
        </p:spPr>
      </p:pic>
      <p:pic>
        <p:nvPicPr>
          <p:cNvPr id="5" name="Picture 4" descr="16184169940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4143380"/>
            <a:ext cx="3214710" cy="2357454"/>
          </a:xfrm>
          <a:prstGeom prst="rect">
            <a:avLst/>
          </a:prstGeom>
        </p:spPr>
      </p:pic>
      <p:pic>
        <p:nvPicPr>
          <p:cNvPr id="7" name="Picture 6" descr="16184169941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1000108"/>
            <a:ext cx="4500594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/>
          <a:lstStyle/>
          <a:p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dirty="0"/>
          </a:p>
        </p:txBody>
      </p:sp>
      <p:pic>
        <p:nvPicPr>
          <p:cNvPr id="5" name="Content Placeholder 4" descr="1618416994076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571612"/>
            <a:ext cx="3655219" cy="4873625"/>
          </a:xfrm>
        </p:spPr>
      </p:pic>
      <p:pic>
        <p:nvPicPr>
          <p:cNvPr id="6" name="Picture 5" descr="16184169940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571612"/>
            <a:ext cx="3500462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800" dirty="0"/>
          </a:p>
        </p:txBody>
      </p:sp>
      <p:pic>
        <p:nvPicPr>
          <p:cNvPr id="8" name="Content Placeholder 7" descr="161825778514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1071546"/>
            <a:ext cx="4429156" cy="5572164"/>
          </a:xfrm>
        </p:spPr>
      </p:pic>
      <p:pic>
        <p:nvPicPr>
          <p:cNvPr id="11" name="Picture 10" descr="16183057253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3905253"/>
            <a:ext cx="3214710" cy="2738458"/>
          </a:xfrm>
          <a:prstGeom prst="rect">
            <a:avLst/>
          </a:prstGeom>
        </p:spPr>
      </p:pic>
      <p:pic>
        <p:nvPicPr>
          <p:cNvPr id="12" name="Picture 11" descr="LJž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928670"/>
            <a:ext cx="3857620" cy="289321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800" dirty="0"/>
          </a:p>
        </p:txBody>
      </p:sp>
      <p:pic>
        <p:nvPicPr>
          <p:cNvPr id="4" name="Content Placeholder 3" descr="161850922873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3" y="1643050"/>
            <a:ext cx="4143404" cy="4873625"/>
          </a:xfrm>
        </p:spPr>
      </p:pic>
      <p:pic>
        <p:nvPicPr>
          <p:cNvPr id="7" name="Picture 6" descr="16183057253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643050"/>
            <a:ext cx="2857520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50922865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8" y="1571612"/>
            <a:ext cx="3357587" cy="4873625"/>
          </a:xfrm>
        </p:spPr>
      </p:pic>
      <p:pic>
        <p:nvPicPr>
          <p:cNvPr id="5" name="Picture 4" descr="16185092287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1571612"/>
            <a:ext cx="4143380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11156"/>
          </a:xfrm>
        </p:spPr>
        <p:txBody>
          <a:bodyPr>
            <a:normAutofit fontScale="90000"/>
          </a:bodyPr>
          <a:lstStyle/>
          <a:p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800" dirty="0"/>
          </a:p>
        </p:txBody>
      </p:sp>
      <p:pic>
        <p:nvPicPr>
          <p:cNvPr id="4" name="Content Placeholder 3" descr="161850922862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7" y="1142984"/>
            <a:ext cx="3857651" cy="5516567"/>
          </a:xfrm>
        </p:spPr>
      </p:pic>
      <p:pic>
        <p:nvPicPr>
          <p:cNvPr id="5" name="Picture 4" descr="16185092286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214422"/>
            <a:ext cx="3500462" cy="535782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800" dirty="0"/>
          </a:p>
        </p:txBody>
      </p:sp>
      <p:pic>
        <p:nvPicPr>
          <p:cNvPr id="6" name="Content Placeholder 5" descr="161850922876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0" y="1142984"/>
            <a:ext cx="3571900" cy="5500726"/>
          </a:xfrm>
        </p:spPr>
      </p:pic>
      <p:pic>
        <p:nvPicPr>
          <p:cNvPr id="7" name="Picture 6" descr="16185092286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142984"/>
            <a:ext cx="4214842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r>
              <a:rPr lang="sr-Cyrl-R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dirty="0"/>
          </a:p>
        </p:txBody>
      </p:sp>
      <p:pic>
        <p:nvPicPr>
          <p:cNvPr id="6" name="Content Placeholder 5" descr="161850922863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6" y="1285860"/>
            <a:ext cx="3655219" cy="5214974"/>
          </a:xfrm>
        </p:spPr>
      </p:pic>
      <p:pic>
        <p:nvPicPr>
          <p:cNvPr id="8" name="Picture 7" descr="16185092286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285860"/>
            <a:ext cx="3643338" cy="528641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800" dirty="0"/>
          </a:p>
        </p:txBody>
      </p:sp>
      <p:pic>
        <p:nvPicPr>
          <p:cNvPr id="4" name="Content Placeholder 3" descr="161850922864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428736"/>
            <a:ext cx="7143800" cy="4873625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853251783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571480"/>
            <a:ext cx="7286675" cy="6045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56</TotalTime>
  <Words>58</Words>
  <Application>Microsoft Office PowerPoint</Application>
  <PresentationFormat>On-screen Show (4:3)</PresentationFormat>
  <Paragraphs>20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Oriel</vt:lpstr>
      <vt:lpstr>Вртић Невен  Мој вртић слави рођендан </vt:lpstr>
      <vt:lpstr>Породичне честитке</vt:lpstr>
      <vt:lpstr>Породичне честитке</vt:lpstr>
      <vt:lpstr>Породичне честитке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Рођенданско послужење и весеље</vt:lpstr>
      <vt:lpstr>Рођенданско послужење и весеље</vt:lpstr>
      <vt:lpstr>Рођенданско послужење и весеље</vt:lpstr>
      <vt:lpstr>Рођенданско послужење и весеље</vt:lpstr>
      <vt:lpstr>Рођенданско послужење и весеље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Невен  Мој вртић слави рођендан</dc:title>
  <dc:creator>Dana Miladinovic</dc:creator>
  <cp:lastModifiedBy>Dana Miladinovic</cp:lastModifiedBy>
  <cp:revision>8</cp:revision>
  <dcterms:created xsi:type="dcterms:W3CDTF">2021-04-15T23:01:08Z</dcterms:created>
  <dcterms:modified xsi:type="dcterms:W3CDTF">2021-04-16T07:17:15Z</dcterms:modified>
</cp:coreProperties>
</file>