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CAC0DCA-9A30-4DF5-A0EB-0312CC7F6686}" type="datetimeFigureOut">
              <a:rPr lang="en-US" smtClean="0"/>
              <a:pPr/>
              <a:t>4/10/2017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0BCB71C-9B08-42F3-BAC5-C15CD6CC5F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7422" y="785794"/>
            <a:ext cx="6172200" cy="2071702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Бисери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Неке биљке су лековите 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783132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28.03.2017.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Крушевац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1143000"/>
          </a:xfrm>
        </p:spPr>
        <p:txBody>
          <a:bodyPr>
            <a:norm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</a:rPr>
              <a:t>Даница Исаиловић са мамом Јасном ,фармацеутским техничаром,увела је другаре</a:t>
            </a:r>
            <a:r>
              <a:rPr lang="sr-Latn-RS" sz="2000" dirty="0" smtClean="0">
                <a:latin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</a:rPr>
              <a:t>млађе васпитне групе васпитача :М.Цветковић и Љ.Чоловић  у свет лековитог биља.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20170328_10012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1500174"/>
            <a:ext cx="5572164" cy="4873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Погледати,помирисати,пипнути.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5" name="Picture 4" descr="IMG_20170328_0946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1285860"/>
            <a:ext cx="2643206" cy="4857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Content Placeholder 6" descr="IMG_20170328_092626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428736"/>
            <a:ext cx="2357454" cy="4643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Picture 5" descr="IMG_20170328_0955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1214422"/>
            <a:ext cx="2428892" cy="4857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i="1" dirty="0" smtClean="0">
                <a:latin typeface="Times New Roman" pitchFamily="18" charset="0"/>
              </a:rPr>
              <a:t>Бели слез ,камилица,нан</a:t>
            </a:r>
            <a:r>
              <a:rPr lang="sr-Cyrl-RS" sz="2000" dirty="0" smtClean="0">
                <a:latin typeface="Times New Roman" pitchFamily="18" charset="0"/>
              </a:rPr>
              <a:t>а </a:t>
            </a:r>
            <a:r>
              <a:rPr lang="sr-Cyrl-RS" sz="2000" dirty="0" smtClean="0"/>
              <a:t>–</a:t>
            </a:r>
            <a:r>
              <a:rPr lang="sr-Cyrl-RS" sz="2000" dirty="0" smtClean="0">
                <a:latin typeface="Times New Roman" pitchFamily="18" charset="0"/>
              </a:rPr>
              <a:t>лековите биљке.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20170328_10065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571612"/>
            <a:ext cx="3241480" cy="4873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IMG_20170328_0955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643050"/>
            <a:ext cx="3571900" cy="4857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939784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Мама у вртићу,буди радозналост код деце ,учимо  од  маме .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20170328_1007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000108"/>
            <a:ext cx="5572164" cy="53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572560" cy="857256"/>
          </a:xfrm>
        </p:spPr>
        <p:txBody>
          <a:bodyPr>
            <a:norm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</a:rPr>
              <a:t>Задовољно и срећно дете ,мама је учитељ и у вртићу, успомена за неко будуће време. 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20170328_10093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642918"/>
            <a:ext cx="4857784" cy="5929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67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Вртић Бисери  Неке биљке су лековите  </vt:lpstr>
      <vt:lpstr>Даница Исаиловић са мамом Јасном ,фармацеутским техничаром,увела је другаре млађе васпитне групе васпитача :М.Цветковић и Љ.Чоловић  у свет лековитог биља.</vt:lpstr>
      <vt:lpstr>Погледати,помирисати,пипнути.</vt:lpstr>
      <vt:lpstr>Бели слез ,камилица,нана –лековите биљке. </vt:lpstr>
      <vt:lpstr>Мама у вртићу,буди радозналост код деце ,учимо  од  маме .</vt:lpstr>
      <vt:lpstr>Задовољно и срећно дете ,мама је учитељ и у вртићу, успомена за неко будуће време.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 Неке биљке су лековите</dc:title>
  <dc:creator>KORISNIK</dc:creator>
  <cp:lastModifiedBy>KORISNIK</cp:lastModifiedBy>
  <cp:revision>8</cp:revision>
  <dcterms:created xsi:type="dcterms:W3CDTF">2017-04-10T08:40:33Z</dcterms:created>
  <dcterms:modified xsi:type="dcterms:W3CDTF">2017-04-10T09:30:36Z</dcterms:modified>
</cp:coreProperties>
</file>