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99A67C-AB94-47CF-A09B-3513DD378E0B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06BBA06-0A3F-4D21-8F48-4B9C4D7C2F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8728" y="285729"/>
            <a:ext cx="7029472" cy="1000131"/>
          </a:xfrm>
        </p:spPr>
        <p:txBody>
          <a:bodyPr>
            <a:normAutofit/>
          </a:bodyPr>
          <a:lstStyle/>
          <a:p>
            <a:pPr algn="ctr"/>
            <a:r>
              <a:rPr lang="sr-Cyrl-RS" sz="3200" b="1" i="1" dirty="0" smtClean="0">
                <a:latin typeface="Times New Roman" pitchFamily="18" charset="0"/>
              </a:rPr>
              <a:t>Недеља здравља уста и  зуба </a:t>
            </a:r>
            <a:endParaRPr lang="en-US" sz="3200" b="1" i="1" dirty="0">
              <a:latin typeface="Times New Roman" pitchFamily="18" charset="0"/>
            </a:endParaRPr>
          </a:p>
        </p:txBody>
      </p:sp>
      <p:pic>
        <p:nvPicPr>
          <p:cNvPr id="4" name="Picture 3" descr="IMG-7c9f63e39cb555218b6f1b16cd1f5f01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1643050"/>
            <a:ext cx="4500594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928926" y="5715016"/>
            <a:ext cx="41434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dirty="0" smtClean="0"/>
          </a:p>
          <a:p>
            <a:pPr algn="ctr"/>
            <a:r>
              <a:rPr lang="sr-Cyrl-R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17 .05.2019.</a:t>
            </a:r>
          </a:p>
          <a:p>
            <a:pPr algn="ctr"/>
            <a:r>
              <a:rPr lang="sr-Cyrl-R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Најава </a:t>
            </a:r>
            <a:r>
              <a:rPr lang="sr-Cyrl-RS" sz="2400" i="1" dirty="0" smtClean="0">
                <a:latin typeface="Times New Roman" pitchFamily="18" charset="0"/>
              </a:rPr>
              <a:t>Недеље здравих уста и зуба </a:t>
            </a:r>
            <a:r>
              <a:rPr lang="sr-Cyrl-RS" sz="2400" dirty="0" smtClean="0">
                <a:latin typeface="Times New Roman" pitchFamily="18" charset="0"/>
              </a:rPr>
              <a:t>у вртићу </a:t>
            </a:r>
            <a:r>
              <a:rPr lang="sr-Cyrl-RS" sz="2400" i="1" dirty="0" smtClean="0">
                <a:latin typeface="Times New Roman" pitchFamily="18" charset="0"/>
              </a:rPr>
              <a:t>Вук Караџић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-323a7e24474584788e6840391821cf72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357298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Ликовни  радови  предшколаца вртића </a:t>
            </a:r>
            <a:r>
              <a:rPr lang="sr-Cyrl-RS" sz="2400" i="1" dirty="0" smtClean="0">
                <a:latin typeface="Times New Roman" pitchFamily="18" charset="0"/>
              </a:rPr>
              <a:t>Вук Караџић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-3455c7e9c2d6ee3794e25f017bcadbf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643050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300e7ca8d02fddfa30b0715dacc4f33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785926"/>
            <a:ext cx="3500429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Домаћини ,предшколци и васпитач  И.Одовић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7229e74f7bee456b2f44a115ac104263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714488"/>
            <a:ext cx="3600450" cy="4714908"/>
          </a:xfrm>
        </p:spPr>
      </p:pic>
      <p:pic>
        <p:nvPicPr>
          <p:cNvPr id="5" name="Picture 4" descr="IMG-7ef41bf39568d06f4cafdd501028583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714488"/>
            <a:ext cx="3750477" cy="4714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Партнери ПУ </a:t>
            </a:r>
            <a:r>
              <a:rPr lang="sr-Cyrl-RS" sz="2400" i="1" dirty="0" smtClean="0">
                <a:latin typeface="Times New Roman" pitchFamily="18" charset="0"/>
              </a:rPr>
              <a:t>Ната Вељковић</a:t>
            </a:r>
            <a:r>
              <a:rPr lang="sr-Cyrl-RS" sz="2400" dirty="0" smtClean="0">
                <a:latin typeface="Times New Roman" pitchFamily="18" charset="0"/>
              </a:rPr>
              <a:t>,Завод за јавно здравље ,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Дом здравља Крушевац ,стоматолошка служба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Picture 4" descr="IMG-71eebd815eb2eec0458b4a70911c81b1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3" y="1518010"/>
            <a:ext cx="3571899" cy="4768510"/>
          </a:xfrm>
          <a:prstGeom prst="rect">
            <a:avLst/>
          </a:prstGeom>
        </p:spPr>
      </p:pic>
      <p:pic>
        <p:nvPicPr>
          <p:cNvPr id="7" name="Picture 6" descr="IMG-f337aebbe9142a37c58e2c105951ea6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9" y="1571612"/>
            <a:ext cx="3500462" cy="4714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6478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Додела награда поводом ликовног конкурса</a:t>
            </a:r>
            <a:r>
              <a:rPr lang="sr-Latn-RS" sz="2400" dirty="0" smtClean="0">
                <a:latin typeface="Times New Roman" pitchFamily="18" charset="0"/>
              </a:rPr>
              <a:t/>
            </a:r>
            <a:br>
              <a:rPr lang="sr-Latn-RS" sz="2400" dirty="0" smtClean="0">
                <a:latin typeface="Times New Roman" pitchFamily="18" charset="0"/>
              </a:rPr>
            </a:br>
            <a:r>
              <a:rPr lang="sr-Cyrl-RS" sz="2400" i="1" dirty="0" smtClean="0">
                <a:latin typeface="Times New Roman" pitchFamily="18" charset="0"/>
              </a:rPr>
              <a:t>Орално здравље чувамо од најранијег детињства</a:t>
            </a:r>
            <a:br>
              <a:rPr lang="sr-Cyrl-RS" sz="2400" i="1" dirty="0" smtClean="0">
                <a:latin typeface="Times New Roman" pitchFamily="18" charset="0"/>
              </a:rPr>
            </a:b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-178ec9a2cfe14cfce0914a5f1d99175c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714488"/>
            <a:ext cx="3714775" cy="4462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5a1bf7f7a7bd52ee098ec529b2137c8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785926"/>
            <a:ext cx="3536181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Сарадници -успомена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8531efdb08aac1f4ca7905c368576f7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571612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</TotalTime>
  <Words>48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Недеља здравља уста и  зуба </vt:lpstr>
      <vt:lpstr>Најава Недеље здравих уста и зуба у вртићу Вук Караџић </vt:lpstr>
      <vt:lpstr>Ликовни  радови  предшколаца вртића Вук Караџић </vt:lpstr>
      <vt:lpstr>Домаћини ,предшколци и васпитач  И.Одовић </vt:lpstr>
      <vt:lpstr>Партнери ПУ Ната Вељковић,Завод за јавно здравље , Дом здравља Крушевац ,стоматолошка служба </vt:lpstr>
      <vt:lpstr>Додела награда поводом ликовног конкурса Орално здравље чувамо од најранијег детињства </vt:lpstr>
      <vt:lpstr>Сарадници -успомена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Недеља здравља уста и  зуба</dc:title>
  <dc:creator>KORISNIK</dc:creator>
  <cp:lastModifiedBy>KORISNIK</cp:lastModifiedBy>
  <cp:revision>2</cp:revision>
  <dcterms:created xsi:type="dcterms:W3CDTF">2019-05-24T06:12:01Z</dcterms:created>
  <dcterms:modified xsi:type="dcterms:W3CDTF">2019-05-24T07:10:17Z</dcterms:modified>
</cp:coreProperties>
</file>