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522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9706CE-F1D8-48E5-A514-C06FFF70503D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A1BB54-0842-4B95-A921-10EE968514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310A7-BAC4-40CB-9626-6D5C4A214283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D5F96-08AB-4FB7-9980-5E9E61B098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0A9197-4353-4D60-B953-880DB3833B11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C5B6EF2-E631-44DF-BAD4-9B5F1618938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17FB0-77EC-49F9-AEA0-419152C70B43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F943B-9BF9-4D16-8758-FFD559BF5F7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0DBB2-12DE-40DE-9BB3-B7E054D4EF56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6465D-28AE-47A7-8C7C-54FD44BAC5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DDF72-295B-4FB3-8FCE-DCFDD09564E1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4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157CC-7D90-42BF-A742-936C858B4D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2F23F4F-1792-4DC3-880D-062D757B0144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24291D7-51C9-42D4-B767-9D7B8EB6F9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126B4-7D74-4EC7-8A53-FA9CCED413C3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ECE8D-39BA-4932-9065-023BD2FE93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ound Single Corner Rectangle 5"/>
          <p:cNvSpPr/>
          <p:nvPr/>
        </p:nvSpPr>
        <p:spPr>
          <a:xfrm>
            <a:off x="8534400" y="433388"/>
            <a:ext cx="30988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5CF30B7-3F5F-455F-B6D4-1AEFD20D69DC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DD5A838-9730-4C2D-979D-59CC6CA9E32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BAD4C-7C45-42D7-A5C2-215ADA3D7E73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BDFB0-3D2F-4F19-817C-F005EB0742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25DC7-8659-471D-8952-3D1EB0395999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8303D-9FB7-49E5-9D2A-1E73819C184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406400" y="328613"/>
            <a:ext cx="11376025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669925" y="4986338"/>
            <a:ext cx="10912475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1" name="Text Placeholder 3"/>
          <p:cNvSpPr>
            <a:spLocks noGrp="1"/>
          </p:cNvSpPr>
          <p:nvPr>
            <p:ph type="body" idx="1"/>
          </p:nvPr>
        </p:nvSpPr>
        <p:spPr bwMode="auto">
          <a:xfrm>
            <a:off x="669925" y="530225"/>
            <a:ext cx="10912475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5035550" y="6111875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fld id="{92965D92-5198-4D6A-9599-9B0FA817CF89}" type="datetimeFigureOut">
              <a:rPr lang="en-US"/>
              <a:pPr>
                <a:defRPr/>
              </a:pPr>
              <a:t>9/26/2018</a:t>
            </a:fld>
            <a:endParaRPr lang="en-US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8083550" y="6111875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1131550" y="6111875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fld id="{00FD0770-8758-4A95-BD77-C83E602B38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796" r:id="rId2"/>
    <p:sldLayoutId id="2147483804" r:id="rId3"/>
    <p:sldLayoutId id="2147483797" r:id="rId4"/>
    <p:sldLayoutId id="2147483798" r:id="rId5"/>
    <p:sldLayoutId id="2147483799" r:id="rId6"/>
    <p:sldLayoutId id="2147483805" r:id="rId7"/>
    <p:sldLayoutId id="2147483800" r:id="rId8"/>
    <p:sldLayoutId id="2147483806" r:id="rId9"/>
    <p:sldLayoutId id="2147483801" r:id="rId10"/>
    <p:sldLayoutId id="2147483802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6813" y="642938"/>
            <a:ext cx="10363200" cy="13636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/>
              <a:t>Европска недеља мобилности </a:t>
            </a:r>
            <a:br>
              <a:rPr lang="sr-Cyrl-RS" dirty="0" smtClean="0"/>
            </a:br>
            <a:r>
              <a:rPr lang="sr-Cyrl-RS" sz="4000" dirty="0" smtClean="0">
                <a:solidFill>
                  <a:schemeClr val="accent1">
                    <a:lumMod val="50000"/>
                  </a:schemeClr>
                </a:solidFill>
              </a:rPr>
              <a:t>ПУ “Ната Вељковић”</a:t>
            </a:r>
            <a:endParaRPr lang="en-US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Sredojevic\Desktop\nedelja-mobilnosti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08854" y="551665"/>
            <a:ext cx="1467599" cy="8953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2" name="Picture 8" descr="C:\Users\user.user-PC\Desktop\IMG_20180926_07564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23902" y="2143116"/>
            <a:ext cx="4929222" cy="4000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6363" y="2565400"/>
            <a:ext cx="4608512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738438" y="2857500"/>
            <a:ext cx="2357437" cy="3571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738438" y="2714625"/>
            <a:ext cx="2357437" cy="357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23875" y="2357438"/>
            <a:ext cx="2143125" cy="214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23875" y="2357438"/>
            <a:ext cx="2143125" cy="2143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0" name="Picture 2" descr="C:\Users\Sredojevic\Desktop\fggfy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80960" y="428604"/>
            <a:ext cx="4786346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8" name="Straight Connector 7"/>
          <p:cNvCxnSpPr/>
          <p:nvPr/>
        </p:nvCxnSpPr>
        <p:spPr>
          <a:xfrm>
            <a:off x="595313" y="2428875"/>
            <a:ext cx="2143125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95313" y="3500438"/>
            <a:ext cx="1857375" cy="15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667000" y="2928938"/>
            <a:ext cx="2286000" cy="15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667000" y="3286125"/>
            <a:ext cx="2286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667000" y="4429125"/>
            <a:ext cx="22860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80" name="Rectangle 23"/>
          <p:cNvSpPr>
            <a:spLocks noChangeArrowheads="1"/>
          </p:cNvSpPr>
          <p:nvPr/>
        </p:nvSpPr>
        <p:spPr bwMode="auto">
          <a:xfrm>
            <a:off x="6024563" y="2643188"/>
            <a:ext cx="507206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>
                <a:latin typeface="Times New Roman" pitchFamily="18" charset="0"/>
                <a:cs typeface="Times New Roman" pitchFamily="18" charset="0"/>
              </a:rPr>
              <a:t>	ПУ „Ната Вељковић“ је у оквиру Европске недеље мобилности 2018. активно учествовлала у промовисању важности и вредности одрживе мобилности кроз бројне активности у којима су учествовали деца, васпитачи, родитељи и представници шире локалне заједнице.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4"/>
          <p:cNvSpPr txBox="1">
            <a:spLocks noChangeArrowheads="1"/>
          </p:cNvSpPr>
          <p:nvPr/>
        </p:nvSpPr>
        <p:spPr bwMode="auto">
          <a:xfrm>
            <a:off x="2595563" y="500063"/>
            <a:ext cx="6858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>
                <a:latin typeface="Times New Roman" pitchFamily="18" charset="0"/>
              </a:rPr>
              <a:t>МОБИЛНОСТ НАЈМЛАЂИХ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595313" y="857250"/>
            <a:ext cx="11001375" cy="1063625"/>
          </a:xfrm>
        </p:spPr>
        <p:txBody>
          <a:bodyPr/>
          <a:lstStyle/>
          <a:p>
            <a:pPr marL="273050" algn="just" eaLnBrk="1" hangingPunct="1">
              <a:buFont typeface="Arial" charset="0"/>
              <a:buNone/>
            </a:pPr>
            <a:r>
              <a:rPr lang="en-US" smtClean="0"/>
              <a:t>	</a:t>
            </a:r>
            <a:r>
              <a:rPr lang="en-US" smtClean="0">
                <a:latin typeface="Arial" charset="0"/>
              </a:rPr>
              <a:t>	</a:t>
            </a:r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 На спортском терену у насељу Уједињене нације деца припремних и старијих група вртића „Голуб мира“ возила су бицикле и тротинете на посебно припремљеном полигону спретности. Активности су пратили родитељи и суграђани поменутог насеља. Активност је имала за циљ да промовише бициклизам код најмлађих, здрав стил живота и активно провођење слободног времена.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marL="273050" algn="just" eaLnBrk="1" hangingPunct="1">
              <a:buFont typeface="Arial" charset="0"/>
              <a:buNone/>
            </a:pPr>
            <a:r>
              <a:rPr lang="en-US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sr-Cyrl-CS" sz="1400" smtClean="0">
              <a:latin typeface="Times New Roman" pitchFamily="18" charset="0"/>
              <a:cs typeface="Times New Roman" pitchFamily="18" charset="0"/>
            </a:endParaRPr>
          </a:p>
          <a:p>
            <a:pPr marL="273050" algn="just" eaLnBrk="1" hangingPunct="1">
              <a:buFont typeface="Arial" charset="0"/>
              <a:buNone/>
            </a:pPr>
            <a:endParaRPr lang="en-US" sz="1400" smtClean="0"/>
          </a:p>
        </p:txBody>
      </p:sp>
      <p:pic>
        <p:nvPicPr>
          <p:cNvPr id="19458" name="Picture 2" descr="F:\Европска недеља мобилности\Голуб мира\20180917_0930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95274" y="1857364"/>
            <a:ext cx="2428892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59" name="Picture 3" descr="F:\Европска недеља мобилности\Голуб мира\20180917_0957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167042" y="1857364"/>
            <a:ext cx="2714644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0" name="Picture 4" descr="F:\Европска недеља мобилности\Голуб мира\20180917_09582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24562" y="1857364"/>
            <a:ext cx="2571768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95274" y="4286256"/>
            <a:ext cx="2428892" cy="24272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167043" y="4287843"/>
            <a:ext cx="2714644" cy="24273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739206" y="1857364"/>
            <a:ext cx="2857519" cy="22860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024563" y="4286256"/>
            <a:ext cx="2571767" cy="2428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739206" y="4286256"/>
            <a:ext cx="2857519" cy="2428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/>
          <p:cNvSpPr txBox="1">
            <a:spLocks noChangeArrowheads="1"/>
          </p:cNvSpPr>
          <p:nvPr/>
        </p:nvSpPr>
        <p:spPr bwMode="auto">
          <a:xfrm>
            <a:off x="809625" y="642938"/>
            <a:ext cx="10858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Times New Roman" pitchFamily="18" charset="0"/>
              </a:rPr>
              <a:t>Мобилност најмлађих </a:t>
            </a:r>
            <a:r>
              <a:rPr lang="en-US">
                <a:latin typeface="Times New Roman" pitchFamily="18" charset="0"/>
              </a:rPr>
              <a:t>одржана је и на спортском терену ОШ “Бранко Радичевић”, одељење у Макрешану.</a:t>
            </a:r>
            <a:r>
              <a:rPr lang="en-US" i="1">
                <a:latin typeface="Times New Roman" pitchFamily="18" charset="0"/>
              </a:rPr>
              <a:t> </a:t>
            </a:r>
          </a:p>
        </p:txBody>
      </p:sp>
      <p:pic>
        <p:nvPicPr>
          <p:cNvPr id="20482" name="Picture 2" descr="F:\Европска недеља мобилности\Макрешане\IMG-23f1595f88fc11862227037ddda927cb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52926" y="2500306"/>
            <a:ext cx="2714628" cy="3571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381884" y="1214422"/>
            <a:ext cx="4214842" cy="3786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95274" y="1142984"/>
            <a:ext cx="3665521" cy="34988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1666875" y="571500"/>
            <a:ext cx="8715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>
                <a:latin typeface="Times New Roman" pitchFamily="18" charset="0"/>
              </a:rPr>
              <a:t>ПАРКИНГ ДАН</a:t>
            </a: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550863" y="4221163"/>
            <a:ext cx="39592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imes New Roman" pitchFamily="18" charset="0"/>
              </a:rPr>
              <a:t>Паркинг вртића “Невен” претворен је у простор који су деца, васпитачи и родитељи искористили на креативан начин – претворен је у центре интересовања за игру и учење деце.</a:t>
            </a: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11675" y="1700213"/>
            <a:ext cx="3357563" cy="4143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3888" y="476250"/>
            <a:ext cx="3600450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41991119_322501655191864_5041271323137933312_n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167701" y="1700213"/>
            <a:ext cx="3286149" cy="4105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42179531_532260343861818_774317796707270656_n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3836" y="357166"/>
            <a:ext cx="3671887" cy="3024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533" name="Picture 5" descr="42144996_290993631728927_3750243586055077888_n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97360" y="357166"/>
            <a:ext cx="3097213" cy="3143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2398" y="3571876"/>
            <a:ext cx="3671887" cy="2879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96198" y="357166"/>
            <a:ext cx="3914815" cy="30956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167174" y="3571876"/>
            <a:ext cx="3384550" cy="2879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610473" y="3573463"/>
            <a:ext cx="3914815" cy="2879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2063750" y="692150"/>
            <a:ext cx="8135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n-US" sz="2400" b="1" i="1">
                <a:latin typeface="Times New Roman" pitchFamily="18" charset="0"/>
                <a:cs typeface="Times New Roman" pitchFamily="18" charset="0"/>
              </a:rPr>
              <a:t>НАШ ШАРЕНИ АУТОБУС</a:t>
            </a:r>
            <a:endParaRPr lang="sr-Cyrl-C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1095375" y="1214438"/>
            <a:ext cx="102250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en-US">
                <a:latin typeface="Times New Roman" pitchFamily="18" charset="0"/>
                <a:cs typeface="Times New Roman" pitchFamily="18" charset="0"/>
              </a:rPr>
              <a:t>Деца вртића “Лептирић” су својим ликовним радовима украсила један градски аутобус.</a:t>
            </a:r>
            <a:endParaRPr lang="sr-Cyrl-CS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95325" y="1700213"/>
            <a:ext cx="3313113" cy="2016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95325" y="3789363"/>
            <a:ext cx="3313113" cy="2663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24788" y="1700213"/>
            <a:ext cx="3671887" cy="4752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151313" y="1700213"/>
            <a:ext cx="3600450" cy="22336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563" name="Picture 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151313" y="4005263"/>
            <a:ext cx="3600450" cy="2447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550863" y="5876925"/>
            <a:ext cx="11017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n-US" sz="2000">
                <a:latin typeface="Times New Roman" pitchFamily="18" charset="0"/>
                <a:cs typeface="Times New Roman" pitchFamily="18" charset="0"/>
              </a:rPr>
              <a:t>Шарени аутобус саобраћао је и на релацији Читлук - Велико Головоде. Својим ликовним радовима улепшала су га деца припремних предшколских група у наведеним насељима.</a:t>
            </a:r>
            <a:endParaRPr lang="sr-Cyrl-CS"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7866" y="476250"/>
            <a:ext cx="3600450" cy="2520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22778" y="476250"/>
            <a:ext cx="3889375" cy="2520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38150" y="3143248"/>
            <a:ext cx="3600450" cy="2647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67240" y="3071810"/>
            <a:ext cx="3455988" cy="2665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6" name="Picture 10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8339128" y="3068638"/>
            <a:ext cx="3240088" cy="2665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7" name="Picture 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628053" y="476250"/>
            <a:ext cx="2917825" cy="2520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92538" y="692150"/>
            <a:ext cx="3910012" cy="48244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339" name="Text Box 6"/>
          <p:cNvSpPr txBox="1">
            <a:spLocks noChangeArrowheads="1"/>
          </p:cNvSpPr>
          <p:nvPr/>
        </p:nvSpPr>
        <p:spPr bwMode="auto">
          <a:xfrm>
            <a:off x="1774825" y="5734050"/>
            <a:ext cx="878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Овако је једна суграђанка доживела </a:t>
            </a:r>
            <a:r>
              <a:rPr lang="en-US" sz="2400" i="1">
                <a:latin typeface="Times New Roman" pitchFamily="18" charset="0"/>
                <a:cs typeface="Times New Roman" pitchFamily="18" charset="0"/>
              </a:rPr>
              <a:t>Наш шарени аутобус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! </a:t>
            </a:r>
            <a:endParaRPr lang="sr-Cyrl-C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Text Box 36"/>
          <p:cNvSpPr txBox="1">
            <a:spLocks noChangeArrowheads="1"/>
          </p:cNvSpPr>
          <p:nvPr/>
        </p:nvSpPr>
        <p:spPr bwMode="auto">
          <a:xfrm>
            <a:off x="6867525" y="78406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sr-Cyrl-C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1334" y="496869"/>
            <a:ext cx="3744913" cy="2232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3719513" y="3068638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n-US" sz="2400" b="1" i="1">
                <a:latin typeface="Times New Roman" pitchFamily="18" charset="0"/>
                <a:cs typeface="Times New Roman" pitchFamily="18" charset="0"/>
              </a:rPr>
              <a:t>Трка поштара</a:t>
            </a:r>
            <a:endParaRPr lang="sr-Cyrl-CS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Text Box 12"/>
          <p:cNvSpPr txBox="1">
            <a:spLocks noChangeArrowheads="1"/>
          </p:cNvSpPr>
          <p:nvPr/>
        </p:nvSpPr>
        <p:spPr bwMode="auto">
          <a:xfrm>
            <a:off x="12700000" y="15049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sr-Cyrl-CS"/>
          </a:p>
        </p:txBody>
      </p:sp>
      <p:pic>
        <p:nvPicPr>
          <p:cNvPr id="26637" name="Picture 1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1334" y="2921002"/>
            <a:ext cx="2846388" cy="34575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638" name="Picture 1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24364" y="500042"/>
            <a:ext cx="3097213" cy="2232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640" name="Picture 16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809984" y="3786190"/>
            <a:ext cx="7632700" cy="2592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642" name="Picture 1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770797" y="500042"/>
            <a:ext cx="3671887" cy="3070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262</TotalTime>
  <Words>110</Words>
  <Application>Microsoft Office PowerPoint</Application>
  <PresentationFormat>Custom</PresentationFormat>
  <Paragraphs>13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Verdana</vt:lpstr>
      <vt:lpstr>Wingdings 2</vt:lpstr>
      <vt:lpstr>Calibri</vt:lpstr>
      <vt:lpstr>Times New Roman</vt:lpstr>
      <vt:lpstr>Aspect</vt:lpstr>
      <vt:lpstr>Европска недеља мобилности  ПУ “Ната Вељковић”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Европска недеља мобилности  ПУ “Ната Вељковић”</dc:title>
  <dc:creator>Sredojevic</dc:creator>
  <cp:lastModifiedBy>Steva</cp:lastModifiedBy>
  <cp:revision>20</cp:revision>
  <dcterms:created xsi:type="dcterms:W3CDTF">2018-09-24T18:22:55Z</dcterms:created>
  <dcterms:modified xsi:type="dcterms:W3CDTF">2018-09-26T07:32:06Z</dcterms:modified>
</cp:coreProperties>
</file>