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5BCA2-42B9-488F-8BF3-387E4E692BBE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4DD34-E6C6-4C6F-8906-F01B63B3B3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D4FAF-F157-452D-9888-EC3966875C48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21983-B8F6-4C65-A94C-8B12E98E01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3974DC-8972-41FA-979B-2E5397536482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6F687-6AFD-4C4C-B0F1-08ECECF538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5A574-D0F2-41A1-98EE-CAB92D6A6967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B893-3D8C-4485-B7FB-A3F7A9459E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C1507-CFB3-4270-BFD7-E467CF43BDA8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C2678-1006-4975-882E-593D92580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066FC-FD90-4103-90E8-8DDE0FD5F7C7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4ED51-FFE1-456A-B4E8-34607AE1D6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5C17F-82F6-41F3-AF7A-0B731436DD38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391A8-EDE9-4FF5-B37E-745FC1A44A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83759-11C4-4299-92C1-53AF3A014DE1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B9733-B4E0-4CFC-8137-04C17A524B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485B4-6DC1-43A6-A828-4D8CA3AA7412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1D7AF-4E52-4E44-9AD9-9CD0B9731D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E031B-D561-4EAD-9B18-A298C8622B4E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AD9E-24A3-4385-9AF6-BB354CFCDE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8D532-1489-4C1F-B9AA-6BA0D51DA625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D25DB-8D3F-406E-89BC-BED6468117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90F25A-AFCB-45CF-8F6C-12828AAB96CB}" type="datetimeFigureOut">
              <a:rPr lang="en-US"/>
              <a:pPr>
                <a:defRPr/>
              </a:pPr>
              <a:t>9/22/2021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B24805-6E12-46B6-81CB-8EC23CB05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15" r:id="rId2"/>
    <p:sldLayoutId id="2147483724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5" r:id="rId9"/>
    <p:sldLayoutId id="2147483721" r:id="rId10"/>
    <p:sldLayoutId id="214748372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057532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sr-Cyrl-RS" sz="40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4000" i="1" dirty="0" smtClean="0">
                <a:latin typeface="Times New Roman" pitchFamily="18" charset="0"/>
                <a:cs typeface="Times New Roman" pitchFamily="18" charset="0"/>
              </a:rPr>
              <a:t>Наша радост </a:t>
            </a:r>
            <a:r>
              <a:rPr lang="sr-Latn-RS" sz="4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Latn-RS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4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Latn-RS" sz="4000" i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sr-Cyrl-RS" sz="4400" dirty="0" smtClean="0">
                <a:latin typeface="Times New Roman" pitchFamily="18" charset="0"/>
                <a:cs typeface="Times New Roman" pitchFamily="18" charset="0"/>
              </a:rPr>
              <a:t>Недеља мобилности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0188" y="5072063"/>
            <a:ext cx="6400800" cy="495300"/>
          </a:xfrm>
        </p:spPr>
        <p:txBody>
          <a:bodyPr>
            <a:noAutofit/>
          </a:bodyPr>
          <a:lstStyle/>
          <a:p>
            <a:pPr marR="0" algn="ctr" eaLnBrk="1" hangingPunct="1">
              <a:defRPr/>
            </a:pPr>
            <a:r>
              <a:rPr lang="en-US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17.09.2021.</a:t>
            </a:r>
          </a:p>
          <a:p>
            <a:pPr marR="0" algn="ctr" eaLnBrk="1" hangingPunct="1">
              <a:defRPr/>
            </a:pPr>
            <a:r>
              <a:rPr lang="en-US" sz="24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r>
              <a:rPr lang="en-US" sz="24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R="0" eaLnBrk="1" hangingPunct="1">
              <a:defRPr/>
            </a:pPr>
            <a:endParaRPr lang="en-US" sz="2400" dirty="0" smtClean="0">
              <a:solidFill>
                <a:srgbClr val="08376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357188" y="1143000"/>
            <a:ext cx="8572500" cy="704850"/>
          </a:xfrm>
        </p:spPr>
        <p:txBody>
          <a:bodyPr/>
          <a:lstStyle/>
          <a:p>
            <a:pPr algn="ctr"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Европска недеља мобилности у Крушевцу,</a:t>
            </a:r>
            <a:br>
              <a:rPr lang="en-US" sz="24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деца,васпитачи и стручни сарадници вртића </a:t>
            </a:r>
            <a:r>
              <a:rPr lang="en-US" sz="2400" i="1" smtClean="0">
                <a:latin typeface="Times New Roman" pitchFamily="18" charset="0"/>
                <a:cs typeface="Times New Roman" pitchFamily="18" charset="0"/>
              </a:rPr>
              <a:t>Наша Радост </a:t>
            </a:r>
          </a:p>
        </p:txBody>
      </p:sp>
      <p:pic>
        <p:nvPicPr>
          <p:cNvPr id="6147" name="Content Placeholder 3" descr="163229308429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14938" y="2214563"/>
            <a:ext cx="3357562" cy="4110037"/>
          </a:xfrm>
        </p:spPr>
      </p:pic>
      <p:pic>
        <p:nvPicPr>
          <p:cNvPr id="6148" name="Picture 4" descr="Image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2214563"/>
            <a:ext cx="4357687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Здравље уз одрживу мобилност-покрет и музика </a:t>
            </a:r>
          </a:p>
        </p:txBody>
      </p:sp>
      <p:pic>
        <p:nvPicPr>
          <p:cNvPr id="7171" name="Content Placeholder 3" descr="16322929033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857750" y="2214563"/>
            <a:ext cx="3929063" cy="3857625"/>
          </a:xfrm>
        </p:spPr>
      </p:pic>
      <p:pic>
        <p:nvPicPr>
          <p:cNvPr id="7172" name="Picture 4" descr="16322929032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214563"/>
            <a:ext cx="4500562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Здравље уз одрживу мобилност- покрет и музика,</a:t>
            </a:r>
            <a:br>
              <a:rPr lang="en-US" sz="24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предшколци и деца млађе васпитне групе </a:t>
            </a:r>
            <a:endParaRPr lang="en-US" sz="2400" smtClean="0"/>
          </a:p>
        </p:txBody>
      </p:sp>
      <p:pic>
        <p:nvPicPr>
          <p:cNvPr id="8195" name="Content Placeholder 3" descr="163229290328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2357438"/>
            <a:ext cx="4354513" cy="4071937"/>
          </a:xfrm>
        </p:spPr>
      </p:pic>
      <p:pic>
        <p:nvPicPr>
          <p:cNvPr id="8196" name="Picture 4" descr="163229290330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2357438"/>
            <a:ext cx="3905250" cy="407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Здравље уз одрживу мобилност- покрет и музика </a:t>
            </a:r>
            <a:endParaRPr lang="en-US" sz="2400" smtClean="0"/>
          </a:p>
        </p:txBody>
      </p:sp>
      <p:pic>
        <p:nvPicPr>
          <p:cNvPr id="9219" name="Content Placeholder 3" descr="163229308427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2071688"/>
            <a:ext cx="3786187" cy="4357687"/>
          </a:xfrm>
        </p:spPr>
      </p:pic>
      <p:pic>
        <p:nvPicPr>
          <p:cNvPr id="9220" name="Picture 4" descr="163229290324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071688"/>
            <a:ext cx="40005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714375"/>
            <a:ext cx="8229600" cy="1143000"/>
          </a:xfrm>
        </p:spPr>
        <p:txBody>
          <a:bodyPr/>
          <a:lstStyle/>
          <a:p>
            <a:pPr algn="ctr" eaLnBrk="1" hangingPunct="1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Здравље уз одрживу мобилност –покрет и музика </a:t>
            </a:r>
            <a:endParaRPr lang="en-US" sz="2400" smtClean="0"/>
          </a:p>
        </p:txBody>
      </p:sp>
      <p:pic>
        <p:nvPicPr>
          <p:cNvPr id="10243" name="Content Placeholder 3" descr="163229308425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2143125"/>
            <a:ext cx="4143375" cy="4389438"/>
          </a:xfrm>
        </p:spPr>
      </p:pic>
      <p:pic>
        <p:nvPicPr>
          <p:cNvPr id="10244" name="Picture 4" descr="163229290326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2143125"/>
            <a:ext cx="3857625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2400" i="1" smtClean="0">
                <a:latin typeface="Times New Roman" pitchFamily="18" charset="0"/>
                <a:cs typeface="Times New Roman" pitchFamily="18" charset="0"/>
              </a:rPr>
              <a:t>Одржива мобилност за здравији живот</a:t>
            </a:r>
            <a:br>
              <a:rPr lang="en-US" sz="2400" i="1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Сарадња са локалном заједницом</a:t>
            </a:r>
            <a:br>
              <a:rPr lang="en-US" sz="24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Служба за заштиту животне средине и одрживи развој </a:t>
            </a:r>
            <a:endParaRPr lang="en-US" sz="2400" smtClean="0"/>
          </a:p>
        </p:txBody>
      </p:sp>
      <p:pic>
        <p:nvPicPr>
          <p:cNvPr id="4" name="Content Placeholder 3" descr="16322929032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9190" y="2428868"/>
            <a:ext cx="3929090" cy="3357586"/>
          </a:xfrm>
          <a:effectLst>
            <a:softEdge rad="112500"/>
          </a:effectLst>
        </p:spPr>
      </p:pic>
      <p:pic>
        <p:nvPicPr>
          <p:cNvPr id="5" name="Picture 4" descr="16322930842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428868"/>
            <a:ext cx="4000496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2286000" y="621506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b="1" u="sng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https://youtu.be/_XMOjqfqCs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</TotalTime>
  <Words>51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Constantia</vt:lpstr>
      <vt:lpstr>Wingdings 2</vt:lpstr>
      <vt:lpstr>Times New Roman</vt:lpstr>
      <vt:lpstr>Flow</vt:lpstr>
      <vt:lpstr>Вртић Наша радост              Недеља мобилности</vt:lpstr>
      <vt:lpstr>Европска недеља мобилности у Крушевцу, деца,васпитачи и стручни сарадници вртића Наша Радост </vt:lpstr>
      <vt:lpstr>Здравље уз одрживу мобилност-покрет и музика </vt:lpstr>
      <vt:lpstr>Здравље уз одрживу мобилност- покрет и музика, предшколци и деца млађе васпитне групе </vt:lpstr>
      <vt:lpstr>Здравље уз одрживу мобилност- покрет и музика </vt:lpstr>
      <vt:lpstr>Здравље уз одрживу мобилност –покрет и музика </vt:lpstr>
      <vt:lpstr>Одржива мобилност за здравији живот Сарадња са локалном заједницом Служба за заштиту животне средине и одрживи развој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Наша радост  Недеља мобилности</dc:title>
  <dc:creator>Dana Miladinovic</dc:creator>
  <cp:lastModifiedBy>Dana Miladinovic</cp:lastModifiedBy>
  <cp:revision>12</cp:revision>
  <dcterms:created xsi:type="dcterms:W3CDTF">2021-09-22T07:15:53Z</dcterms:created>
  <dcterms:modified xsi:type="dcterms:W3CDTF">2021-09-22T08:13:12Z</dcterms:modified>
</cp:coreProperties>
</file>