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0D9DDCE-2E27-41DC-AFAA-8CFCCB084F32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BC7B7B5-5D65-48F5-B925-74EDE4895DB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685800"/>
            <a:ext cx="8686800" cy="2589893"/>
          </a:xfrm>
          <a:noFill/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ЕВРОПСКА НЕДЕЉА МОБИЛНОСТИ</a:t>
            </a:r>
          </a:p>
          <a:p>
            <a:pPr algn="ctr"/>
            <a:r>
              <a:rPr lang="ru-RU" sz="4800" b="1" dirty="0" smtClean="0">
                <a:ln w="190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ДАН  БЕЗ АУТОМОБИЛА</a:t>
            </a:r>
          </a:p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5837" y="3288145"/>
            <a:ext cx="2540000" cy="35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4876800"/>
            <a:ext cx="4648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ME" sz="3600" b="1" spc="-150" dirty="0" smtClean="0">
                <a:latin typeface="Times New Roman" pitchFamily="18" charset="0"/>
                <a:cs typeface="Times New Roman" pitchFamily="18" charset="0"/>
              </a:rPr>
              <a:t>Вртић: „Лептирић“</a:t>
            </a:r>
          </a:p>
          <a:p>
            <a:r>
              <a:rPr lang="sr-Cyrl-ME" sz="3600" b="1" spc="-150" dirty="0" smtClean="0">
                <a:latin typeface="Times New Roman" pitchFamily="18" charset="0"/>
                <a:cs typeface="Times New Roman" pitchFamily="18" charset="0"/>
              </a:rPr>
              <a:t>16.09.2016. </a:t>
            </a:r>
          </a:p>
          <a:p>
            <a:r>
              <a:rPr lang="sr-Cyrl-ME" sz="3600" b="1" spc="-150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sr-Cyrl-ME" sz="3600" b="1" spc="-1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8637" y="3344615"/>
            <a:ext cx="1326141" cy="153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010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991600" cy="57912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Предшколска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Установа у оквиру свог редовног програма планира и реализује активности којима се доприноси очувању животне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средине.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Обзиром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 радимо са најмлађом популацијом, имамо привилегију да кроз различите игре у сарадњи са породицом код њих развијамо еколошку свест и свест о здравом начину живота. </a:t>
            </a:r>
            <a:endParaRPr lang="ru-RU" sz="2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	У </a:t>
            </a:r>
            <a:r>
              <a:rPr lang="sr-Cyrl-RS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оквиру недеље европске 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мобилности </a:t>
            </a:r>
            <a:r>
              <a:rPr lang="sr-Cyrl-RS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посебно 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се ставља </a:t>
            </a:r>
            <a:r>
              <a:rPr lang="sr-Cyrl-RS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акценат на здрав начин живота односно да деца користе различита превозна средства као што су бицикл, трицикл, тротинет, ролери, пешачење и трчање.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	Схватањем </a:t>
            </a:r>
            <a:r>
              <a:rPr lang="sr-Cyrl-RS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значаја здравља планете, важности природе и њеног очувања за човеков опстанак, деца су прва карика у ланцу која апелују да </a:t>
            </a:r>
            <a:r>
              <a:rPr lang="sr-Cyrl-RS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кренемо у правом смеру.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sz="2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046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533400"/>
            <a:ext cx="8991600" cy="6172200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Управо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тако је и названа активност: 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„У правом смеру“,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 који је то прави смер показала су нам деца ппп.групе вртића „Лептирић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кроз следеће 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садржаје: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скеч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„На посао бициклом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sr-Cyrl-RS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хорске песме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„Гасимо моторе“ и „Еколошка песма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“;  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квиз о значају мобилности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ликовно стваралаштво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тему „Саобраћај“. </a:t>
            </a:r>
            <a:endParaRPr lang="ru-RU" sz="3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Ову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манифестацију припремили су васпитачи ппп.гр.врића, организатор драмске играонице и педагог за музичко васпитање. </a:t>
            </a:r>
            <a:endParaRPr lang="ru-RU" sz="3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Поред </a:t>
            </a:r>
            <a:r>
              <a:rPr lang="ru-RU" sz="3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деце вртића и запослених у Установи овој активности присуствовали су и представници градске 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Управе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986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</TotalTime>
  <Words>14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Flow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Steva</cp:lastModifiedBy>
  <cp:revision>10</cp:revision>
  <dcterms:created xsi:type="dcterms:W3CDTF">2016-12-19T07:47:44Z</dcterms:created>
  <dcterms:modified xsi:type="dcterms:W3CDTF">2016-12-20T11:46:47Z</dcterms:modified>
</cp:coreProperties>
</file>