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3" r:id="rId5"/>
    <p:sldId id="260" r:id="rId6"/>
    <p:sldId id="262" r:id="rId7"/>
    <p:sldId id="259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D7C02-6C73-406A-805E-C7F65AD43E8B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58F75-1745-446F-B596-4A9EAEF3AAED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1D503-28BD-4703-A0E8-B478CF0F3842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38E9C-AB6D-45C8-81E2-50E1CE05A26C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B1DC0-9430-4879-A660-9D6B23880DFB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841AA-3E58-4289-84EA-74031606D58A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E497F-36B4-4F49-8890-B4532D835927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9B9FE-B1A9-4549-BEE8-B9611E1E0F36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59A1-6183-4F75-A273-B1566D1AE880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6063A-EE2A-4EAE-B009-34B049C4BE49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3BADD-A3E7-419D-90DC-61C8974C49C2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C4EDAC-A209-4E13-9AAF-8EEDF41B6E2A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49E2E-6658-4924-AEB0-5BEBDFAAE172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2DAF4-61E2-4D8F-9581-AE34A8C508CD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BB1A6-B183-43A3-A344-97F09F768B2C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0B58EF1-EB6C-424A-9AFD-375710921714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74DA-450D-4896-97D1-B6B58F2166A7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E4A4B-E39A-49F9-9F49-3F0542C4729F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DDB90-069A-42A5-8DFB-1A4CFE9057F3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52F66-0F50-4AFF-9BEE-9A40EB368781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7F36B-7657-4423-9938-FC8CB8BD2106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F0F6-10F6-4422-834D-7C0B54356095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C2E749-36EF-442B-AB75-E07DCD89F7AF}" type="datetimeFigureOut">
              <a:rPr lang="sr-Latn-RS"/>
              <a:pPr>
                <a:defRPr/>
              </a:pPr>
              <a:t>13.10.2017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5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7215EC-2001-4170-9A0A-DC6976E80E2D}" type="slidenum">
              <a:rPr lang="sr-Latn-RS"/>
              <a:pPr>
                <a:defRPr/>
              </a:pPr>
              <a:t>‹#›</a:t>
            </a:fld>
            <a:endParaRPr 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45" r:id="rId2"/>
    <p:sldLayoutId id="2147483753" r:id="rId3"/>
    <p:sldLayoutId id="2147483746" r:id="rId4"/>
    <p:sldLayoutId id="2147483747" r:id="rId5"/>
    <p:sldLayoutId id="2147483748" r:id="rId6"/>
    <p:sldLayoutId id="2147483749" r:id="rId7"/>
    <p:sldLayoutId id="2147483754" r:id="rId8"/>
    <p:sldLayoutId id="2147483755" r:id="rId9"/>
    <p:sldLayoutId id="2147483750" r:id="rId10"/>
    <p:sldLayoutId id="214748375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charset="0"/>
        <a:buChar char="•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6913" y="404813"/>
            <a:ext cx="7812087" cy="328612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Cyrl-RS" b="1">
                <a:latin typeface="Times New Roman" pitchFamily="18" charset="0"/>
                <a:cs typeface="Times New Roman" pitchFamily="18" charset="0"/>
              </a:rPr>
              <a:t>ПРЕДШКОЛСКА УСТАНОВА „Ната вељковић“ крушевац</a:t>
            </a:r>
            <a:endParaRPr lang="sr-Latn-RS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9" name="Picture 5" descr="image-0-02-05-a5a0bbe9d9cc115ee6c0dc01ccc9ae02b542bc03287e114ff1485908148143fb-V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68312" y="2924944"/>
            <a:ext cx="3887787" cy="3527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6148" name="Picture 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46625" y="2917825"/>
            <a:ext cx="3779838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504379" y="908720"/>
            <a:ext cx="8424167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sr-Cyrl-R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ЕВРОПСКА НЕДЕЉА МОБИЛНОСТИ</a:t>
            </a:r>
            <a:endParaRPr lang="sr-Latn-R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Downloads\21728578_1604621812892271_2668395933686484120_o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79512" y="188640"/>
            <a:ext cx="4651201" cy="6458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5148263" y="1412875"/>
            <a:ext cx="3455987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imes New Roman" pitchFamily="18" charset="0"/>
                <a:cs typeface="Times New Roman" pitchFamily="18" charset="0"/>
              </a:rPr>
              <a:t>ПУ „Ната Вељковић“ је у оквиру Европске недеље мобилности активно учествовлала у промовисању важности и вредности одрживе мобилности кроз бројне активности у којима су учествовали деца, васпитачи, родитељи и представници шире локалне заједнице.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dirty="0" smtClean="0"/>
              <a:t>„</a:t>
            </a:r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Мобилност најмлађих</a:t>
            </a:r>
            <a:r>
              <a:rPr lang="sr-Cyrl-RS" dirty="0" smtClean="0"/>
              <a:t>“ </a:t>
            </a:r>
            <a:endParaRPr lang="sr-Latn-RS" dirty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539750" y="1052513"/>
            <a:ext cx="7993063" cy="1296987"/>
          </a:xfrm>
        </p:spPr>
        <p:txBody>
          <a:bodyPr/>
          <a:lstStyle/>
          <a:p>
            <a:pPr algn="just" eaLnBrk="1" hangingPunct="1">
              <a:buFont typeface="Arial" charset="0"/>
              <a:buNone/>
            </a:pPr>
            <a:r>
              <a:rPr lang="en-US" smtClean="0"/>
              <a:t>	</a:t>
            </a:r>
            <a:r>
              <a:rPr lang="en-US" smtClean="0">
                <a:latin typeface="Arial" charset="0"/>
              </a:rPr>
              <a:t>	</a:t>
            </a:r>
            <a:r>
              <a:rPr lang="en-US" sz="1400" b="0" smtClean="0">
                <a:latin typeface="Times New Roman" pitchFamily="18" charset="0"/>
                <a:cs typeface="Times New Roman" pitchFamily="18" charset="0"/>
              </a:rPr>
              <a:t>Деца вртића „Голуб мира“ возили су бицикле и тротинете  на посебно припремљеном полигону спретности, на спортском терену у насељу Уједињене нације. Активности су пратили родитељи и суграђани поменутог насеља.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 eaLnBrk="1" hangingPunct="1">
              <a:buFont typeface="Arial" charset="0"/>
              <a:buNone/>
            </a:pPr>
            <a:r>
              <a:rPr lang="en-US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1400" b="0" smtClean="0">
                <a:latin typeface="Times New Roman" pitchFamily="18" charset="0"/>
                <a:cs typeface="Times New Roman" pitchFamily="18" charset="0"/>
              </a:rPr>
              <a:t>Циљ активности био је  промовисање бициклизма код најмлађих, здравог начина живота и активног провођења слободног времена.</a:t>
            </a:r>
            <a:endParaRPr lang="sr-Cyrl-CS" sz="1400" b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endParaRPr lang="en-US" sz="1400" smtClean="0"/>
          </a:p>
        </p:txBody>
      </p:sp>
      <p:pic>
        <p:nvPicPr>
          <p:cNvPr id="8197" name="Picture 5" descr="DSC_018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39552" y="2564904"/>
            <a:ext cx="2664346" cy="32400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47864" y="2564903"/>
            <a:ext cx="2664544" cy="32400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  <p:pic>
        <p:nvPicPr>
          <p:cNvPr id="8202" name="Picture 10" descr="C:\Users\Aca\Desktop\Izlozba\DSC_010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156176" y="2564905"/>
            <a:ext cx="2699842" cy="3240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DSC_021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84213" y="260350"/>
            <a:ext cx="2879725" cy="2924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4341" name="Picture 5" descr="DSC_021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708400" y="260350"/>
            <a:ext cx="2735263" cy="2952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4342" name="Picture 6" descr="DSC_0228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84213" y="3357563"/>
            <a:ext cx="3816350" cy="3311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4343" name="Picture 7" descr="DSC_023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88125" y="260350"/>
            <a:ext cx="2263775" cy="2952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716463" y="3357563"/>
            <a:ext cx="2160587" cy="32400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019925" y="3357563"/>
            <a:ext cx="1873250" cy="32400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3995738" y="188913"/>
            <a:ext cx="1800225" cy="28082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916238" y="3141663"/>
            <a:ext cx="3598862" cy="34559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79388" y="3429000"/>
            <a:ext cx="2592387" cy="2879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79388" y="188913"/>
            <a:ext cx="3600450" cy="28082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940425" y="188913"/>
            <a:ext cx="2987675" cy="28082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233612" cy="29511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4427538" y="620713"/>
            <a:ext cx="43211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800"/>
              </a:spcBef>
              <a:buFont typeface="Arial" charset="0"/>
              <a:buNone/>
            </a:pPr>
            <a:r>
              <a:rPr lang="en-US" sz="1400">
                <a:latin typeface="Times New Roman" pitchFamily="18" charset="0"/>
                <a:cs typeface="Times New Roman" pitchFamily="18" charset="0"/>
              </a:rPr>
              <a:t>Активност су подржали сарадници из Савета за безбедност саобраћаја града Крушевца и АМСС и том приликом донирали две бицикле, играчке и дидактички материјал за реализацију активности саобраћајног васпитања. Донација је резултат и претходне сарадње у оквиру пројекта “Корак по корак у знање о саобраћају” који је реализован 2016/17. године.</a:t>
            </a:r>
          </a:p>
        </p:txBody>
      </p:sp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4575175" y="2695575"/>
            <a:ext cx="4029075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Times New Roman" pitchFamily="18" charset="0"/>
                <a:cs typeface="Times New Roman" pitchFamily="18" charset="0"/>
              </a:rPr>
              <a:t>На крају, деца су заједно са глумцем Драганом Маринковићем Маринком отпевала песму “Опрезност и ти”. </a:t>
            </a:r>
            <a:endParaRPr lang="sr-Cyrl-CS" sz="1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693583" y="3833813"/>
            <a:ext cx="3390900" cy="26915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  <p:pic>
        <p:nvPicPr>
          <p:cNvPr id="12295" name="Picture 7" descr="C:\Users\Aca\Desktop\Izlozba\DSC_028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55576" y="3789040"/>
            <a:ext cx="3456384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2296" name="Picture 8" descr="C:\Users\Aca\Desktop\Izlozba\DSC_018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23528" y="381000"/>
            <a:ext cx="3816424" cy="28319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365125"/>
            <a:ext cx="8642350" cy="5492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изложба фотографија „Моја фотографија са променаде“</a:t>
            </a:r>
            <a:endParaRPr lang="sr-Latn-R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323850" y="1268413"/>
            <a:ext cx="87122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Arial" charset="0"/>
              </a:rPr>
              <a:t>	</a:t>
            </a:r>
            <a:r>
              <a:rPr lang="en-US" sz="1600">
                <a:latin typeface="Times New Roman" pitchFamily="18" charset="0"/>
                <a:cs typeface="Times New Roman" pitchFamily="18" charset="0"/>
              </a:rPr>
              <a:t>Завршна активност у оквиру Европске недеље мобилности одржана је у малој сали Крушевачког позоришта, где је приказано више од две стотине фотографија деце предшколског узраста ПУ „Ната Вељковић“ која су учествовала на фото конкурсу “Моја фотографија са променаде”. </a:t>
            </a:r>
            <a:endParaRPr lang="sr-Cyrl-CS" sz="16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79388" y="2636838"/>
            <a:ext cx="2808287" cy="3312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132138" y="2636838"/>
            <a:ext cx="2808287" cy="3312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084888" y="2636838"/>
            <a:ext cx="2741612" cy="3312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  <a:ext uri="{AF507438-7753-43E0-B8FC-AC1667EBCBE1}"/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type="body" idx="1"/>
          </p:nvPr>
        </p:nvSpPr>
        <p:spPr>
          <a:xfrm>
            <a:off x="395288" y="404813"/>
            <a:ext cx="8640762" cy="6477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b="0" smtClean="0">
                <a:latin typeface="Times New Roman" pitchFamily="18" charset="0"/>
                <a:cs typeface="Times New Roman" pitchFamily="18" charset="0"/>
              </a:rPr>
              <a:t>Најуспешније фотографије су награђене пригодним поклонима од стране Градске управе.</a:t>
            </a:r>
            <a:r>
              <a:rPr lang="sr-Cyrl-CS" b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CS" b="0" smtClean="0">
                <a:latin typeface="Times New Roman" pitchFamily="18" charset="0"/>
                <a:cs typeface="Times New Roman" pitchFamily="18" charset="0"/>
              </a:rPr>
            </a:br>
            <a:endParaRPr lang="sr-Cyrl-CS" b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4" name="Picture 4" descr="C:\Users\Aca\Desktop\DSCN027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03501" y="1052736"/>
            <a:ext cx="2592288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5365" name="Picture 5" descr="C:\Users\Aca\AppData\Local\Temp\Rar$DIa1672.34642\DSCN027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915816" y="1484784"/>
            <a:ext cx="2787774" cy="4221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5366" name="Picture 6" descr="C:\Users\Aca\AppData\Local\Temp\Rar$DIa1672.39926\DSCN027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940152" y="2636912"/>
            <a:ext cx="2708518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3318" name="Picture 7" descr="C:\Users\Aca\Desktop\Izlozba\21931719_10214273672620748_55178162_o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818032">
            <a:off x="6544317" y="997685"/>
            <a:ext cx="1500188" cy="1123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ca\AppData\Local\Temp\Rar$DIa1672.48839\DSCN027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6713" y="115888"/>
            <a:ext cx="2232025" cy="2905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6387" name="Picture 3" descr="C:\Users\Aca\AppData\Local\Temp\Rar$DIa1672.3110\DSCN027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771775" y="430213"/>
            <a:ext cx="3324225" cy="2492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6388" name="Picture 4" descr="C:\Users\Aca\AppData\Local\Temp\Rar$DIa1672.6570\DSCN028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72225" y="188913"/>
            <a:ext cx="2355850" cy="2832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6389" name="Picture 5" descr="C:\Users\Aca\AppData\Local\Temp\Rar$DIa1672.11213\DSCN028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8313" y="3325813"/>
            <a:ext cx="3971925" cy="3416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6390" name="Picture 6" descr="C:\Users\Aca\AppData\Local\Temp\Rar$DIa1672.15377\DSCN0282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979988" y="3306763"/>
            <a:ext cx="2832100" cy="3362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ca\Desktop\Izlozba\21952434_10210915612914355_115738512_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36563" y="188913"/>
            <a:ext cx="3132137" cy="2347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3924300" y="549275"/>
            <a:ext cx="4608513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imes New Roman" pitchFamily="18" charset="0"/>
                <a:cs typeface="Times New Roman" pitchFamily="18" charset="0"/>
              </a:rPr>
              <a:t>Награде су добили и другари из предшколских група Жабаре и Бубамарци (вртић „Невен“)</a:t>
            </a:r>
          </a:p>
        </p:txBody>
      </p:sp>
      <p:pic>
        <p:nvPicPr>
          <p:cNvPr id="17412" name="Picture 4" descr="C:\Users\Aca\AppData\Local\Temp\Rar$DIa1672.25239\DSCN028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4338" y="2636838"/>
            <a:ext cx="3132137" cy="1966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7415" name="Picture 7" descr="C:\Users\Aca\Desktop\Izlozba\image-0-02-05-aed50d33257a9cb14fdab359375df82f08ac267ce1e9ba8e7fb6a1293f56a574-V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067944" y="1844823"/>
            <a:ext cx="3744416" cy="4608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7416" name="Picture 8" descr="C:\Users\Aca\Desktop\Izlozba\21952419_10210915613354366_660454092_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14338" y="4724400"/>
            <a:ext cx="3132137" cy="1971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3"/>
          <p:cNvSpPr txBox="1">
            <a:spLocks noChangeArrowheads="1"/>
          </p:cNvSpPr>
          <p:nvPr/>
        </p:nvSpPr>
        <p:spPr bwMode="auto">
          <a:xfrm>
            <a:off x="250825" y="333375"/>
            <a:ext cx="64087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Times New Roman" pitchFamily="18" charset="0"/>
                <a:cs typeface="Times New Roman" pitchFamily="18" charset="0"/>
              </a:rPr>
              <a:t>Атмосфера са изложбе...</a:t>
            </a:r>
          </a:p>
        </p:txBody>
      </p:sp>
      <p:pic>
        <p:nvPicPr>
          <p:cNvPr id="18435" name="Picture 3" descr="C:\Users\Aca\AppData\Local\Temp\Rar$DIa1672.13985\Picture 00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96050" y="671513"/>
            <a:ext cx="2339975" cy="1754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8436" name="Picture 4" descr="C:\Users\Aca\AppData\Local\Temp\Rar$DIa1672.16329\Picture 00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63938" y="527050"/>
            <a:ext cx="2747962" cy="2062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8437" name="Picture 5" descr="C:\Users\Aca\AppData\Local\Temp\Rar$DIa1672.18726\Picture 00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31763" y="765175"/>
            <a:ext cx="3324225" cy="2492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8438" name="Picture 6" descr="C:\Users\Aca\Desktop\Izlozba\21931548_10214273675620823_487656696_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88913" y="3573463"/>
            <a:ext cx="3209925" cy="2406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8439" name="Picture 7" descr="C:\Users\Aca\Desktop\Izlozba\21931579_10214273676180837_836768187_o (1)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6638" y="2743200"/>
            <a:ext cx="2735262" cy="3236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8440" name="Picture 8" descr="C:\Users\Aca\Desktop\Izlozba\21951536_10210915594993907_1573539937_o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496050" y="2743200"/>
            <a:ext cx="2339975" cy="3240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3"/>
          <p:cNvSpPr txBox="1">
            <a:spLocks noChangeArrowheads="1"/>
          </p:cNvSpPr>
          <p:nvPr/>
        </p:nvSpPr>
        <p:spPr bwMode="auto">
          <a:xfrm>
            <a:off x="269875" y="836613"/>
            <a:ext cx="30956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Times New Roman" pitchFamily="18" charset="0"/>
                <a:cs typeface="Times New Roman" pitchFamily="18" charset="0"/>
              </a:rPr>
              <a:t>На јавној презентацији </a:t>
            </a:r>
            <a:r>
              <a:rPr lang="en-US" sz="1600" i="1">
                <a:latin typeface="Times New Roman" pitchFamily="18" charset="0"/>
                <a:cs typeface="Times New Roman" pitchFamily="18" charset="0"/>
              </a:rPr>
              <a:t>Плана одрживе урбане мобилности Града Крушевца </a:t>
            </a:r>
            <a:r>
              <a:rPr lang="en-US" sz="1600">
                <a:latin typeface="Times New Roman" pitchFamily="18" charset="0"/>
                <a:cs typeface="Times New Roman" pitchFamily="18" charset="0"/>
              </a:rPr>
              <a:t>за период 2017-2030. такође је приказан део фотографија са фото конкурса, чиме је још једном указано на важност укључивања најмлађих у развијање и формирање здравих навика живота у граду.</a:t>
            </a:r>
          </a:p>
        </p:txBody>
      </p:sp>
      <p:pic>
        <p:nvPicPr>
          <p:cNvPr id="19458" name="Picture 2" descr="D:\Downloads\DSCF897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83568" y="3212976"/>
            <a:ext cx="2123728" cy="15927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19459" name="Picture 3" descr="D:\Downloads\DSCF896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491880" y="260648"/>
            <a:ext cx="5040560" cy="64807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241</TotalTime>
  <Words>205</Words>
  <Application>Microsoft Office PowerPoint</Application>
  <PresentationFormat>On-screen Show (4:3)</PresentationFormat>
  <Paragraphs>14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Franklin Gothic Book</vt:lpstr>
      <vt:lpstr>Arial</vt:lpstr>
      <vt:lpstr>Franklin Gothic Medium</vt:lpstr>
      <vt:lpstr>Wingdings</vt:lpstr>
      <vt:lpstr>Calibri</vt:lpstr>
      <vt:lpstr>Times New Roman</vt:lpstr>
      <vt:lpstr>Angles</vt:lpstr>
      <vt:lpstr>Slide 1</vt:lpstr>
      <vt:lpstr>Slide 2</vt:lpstr>
      <vt:lpstr>„Мобилност најмлађих“ </vt:lpstr>
      <vt:lpstr>Slide 4</vt:lpstr>
      <vt:lpstr>Slide 5</vt:lpstr>
      <vt:lpstr>Slide 6</vt:lpstr>
      <vt:lpstr>изложба фотографија „Моја фотографија са променаде“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ЕВРОПСКА НЕДЕЉА МОБИЛНОСТИ</dc:title>
  <dc:creator>Aca</dc:creator>
  <cp:lastModifiedBy>Steva</cp:lastModifiedBy>
  <cp:revision>16</cp:revision>
  <dcterms:created xsi:type="dcterms:W3CDTF">2017-09-24T16:22:08Z</dcterms:created>
  <dcterms:modified xsi:type="dcterms:W3CDTF">2017-10-13T06:25:08Z</dcterms:modified>
</cp:coreProperties>
</file>