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0" r:id="rId3"/>
    <p:sldId id="257" r:id="rId4"/>
    <p:sldId id="258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8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0C35DB2-1C51-43E4-8825-45E63752A2E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502F629-E580-4AE4-AA0C-6D5563DAD4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Наша радост</a:t>
            </a:r>
            <a:endParaRPr lang="en-US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2571744"/>
            <a:ext cx="7406640" cy="1357322"/>
          </a:xfrm>
        </p:spPr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Мој вртић слави рођендан</a:t>
            </a:r>
            <a:endParaRPr lang="en-US" sz="3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050" y="5214950"/>
            <a:ext cx="5643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6182325522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1857364"/>
            <a:ext cx="3357586" cy="385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14480" y="785794"/>
            <a:ext cx="6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16182325522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928802"/>
            <a:ext cx="3500462" cy="37862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16182325522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1762203" y="1166700"/>
            <a:ext cx="2429476" cy="3239301"/>
          </a:xfrm>
        </p:spPr>
      </p:pic>
      <p:pic>
        <p:nvPicPr>
          <p:cNvPr id="5" name="Picture 4" descr="16182325522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896255" y="3780539"/>
            <a:ext cx="2357450" cy="3143267"/>
          </a:xfrm>
          <a:prstGeom prst="rect">
            <a:avLst/>
          </a:prstGeom>
        </p:spPr>
      </p:pic>
      <p:pic>
        <p:nvPicPr>
          <p:cNvPr id="7" name="Picture 6" descr="16182325523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4143380"/>
            <a:ext cx="3076485" cy="2307364"/>
          </a:xfrm>
          <a:prstGeom prst="rect">
            <a:avLst/>
          </a:prstGeom>
        </p:spPr>
      </p:pic>
      <p:pic>
        <p:nvPicPr>
          <p:cNvPr id="8" name="Picture 7" descr="16182325522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628" y="1571612"/>
            <a:ext cx="3071834" cy="242889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pic>
        <p:nvPicPr>
          <p:cNvPr id="10" name="Content Placeholder 9" descr="16182325522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7" y="1447800"/>
            <a:ext cx="4027077" cy="2552704"/>
          </a:xfrm>
        </p:spPr>
      </p:pic>
      <p:pic>
        <p:nvPicPr>
          <p:cNvPr id="8" name="Content Placeholder 3" descr="161823255231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71604" y="3286124"/>
            <a:ext cx="1728142" cy="3269811"/>
          </a:xfrm>
        </p:spPr>
      </p:pic>
      <p:pic>
        <p:nvPicPr>
          <p:cNvPr id="12" name="Picture 11" descr="16182325523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05596" y="1428736"/>
            <a:ext cx="3938404" cy="2577465"/>
          </a:xfrm>
          <a:prstGeom prst="rect">
            <a:avLst/>
          </a:prstGeom>
        </p:spPr>
      </p:pic>
      <p:pic>
        <p:nvPicPr>
          <p:cNvPr id="13" name="Picture 12" descr="16182325523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14414" y="4143380"/>
            <a:ext cx="3714776" cy="2357430"/>
          </a:xfrm>
          <a:prstGeom prst="rect">
            <a:avLst/>
          </a:prstGeom>
        </p:spPr>
      </p:pic>
      <p:pic>
        <p:nvPicPr>
          <p:cNvPr id="14" name="Picture 13" descr="161823255233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0694" y="4286256"/>
            <a:ext cx="3286148" cy="219074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500166" y="500042"/>
            <a:ext cx="6500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16183899205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857364"/>
            <a:ext cx="6885009" cy="439103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16183899206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1714488"/>
            <a:ext cx="6858048" cy="453391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161838992068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643050"/>
            <a:ext cx="3600450" cy="4800600"/>
          </a:xfrm>
        </p:spPr>
      </p:pic>
      <p:pic>
        <p:nvPicPr>
          <p:cNvPr id="5" name="Picture 4" descr="16183899207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1643050"/>
            <a:ext cx="3429006" cy="478634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3899207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1571612"/>
            <a:ext cx="3600450" cy="4800600"/>
          </a:xfrm>
        </p:spPr>
      </p:pic>
      <p:pic>
        <p:nvPicPr>
          <p:cNvPr id="5" name="Picture 4" descr="16183899207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571612"/>
            <a:ext cx="3214677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16183899206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571612"/>
            <a:ext cx="3600450" cy="4800600"/>
          </a:xfrm>
        </p:spPr>
      </p:pic>
      <p:pic>
        <p:nvPicPr>
          <p:cNvPr id="6" name="Picture 5" descr="16183899207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643051"/>
            <a:ext cx="3571882" cy="464347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5071840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500174"/>
            <a:ext cx="3643338" cy="4286280"/>
          </a:xfrm>
        </p:spPr>
      </p:pic>
      <p:pic>
        <p:nvPicPr>
          <p:cNvPr id="5" name="Picture 4" descr="16185071841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571612"/>
            <a:ext cx="3643338" cy="435771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/>
          </a:p>
        </p:txBody>
      </p:sp>
      <p:pic>
        <p:nvPicPr>
          <p:cNvPr id="4" name="Content Placeholder 3" descr="16185071842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785926"/>
            <a:ext cx="3600450" cy="4514848"/>
          </a:xfrm>
        </p:spPr>
      </p:pic>
      <p:pic>
        <p:nvPicPr>
          <p:cNvPr id="5" name="Picture 4" descr="16185071841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857364"/>
            <a:ext cx="3143272" cy="435771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/>
          </a:p>
        </p:txBody>
      </p:sp>
      <p:pic>
        <p:nvPicPr>
          <p:cNvPr id="4" name="Content Placeholder 3" descr="161850718407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714488"/>
            <a:ext cx="3786214" cy="4800600"/>
          </a:xfrm>
        </p:spPr>
      </p:pic>
      <p:pic>
        <p:nvPicPr>
          <p:cNvPr id="5" name="Picture 4" descr="16185071840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714488"/>
            <a:ext cx="3643314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/>
          </a:p>
        </p:txBody>
      </p:sp>
      <p:pic>
        <p:nvPicPr>
          <p:cNvPr id="4" name="Content Placeholder 3" descr="161850718427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1571612"/>
            <a:ext cx="3600450" cy="4800600"/>
          </a:xfrm>
        </p:spPr>
      </p:pic>
      <p:pic>
        <p:nvPicPr>
          <p:cNvPr id="5" name="Picture 4" descr="16185071842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1571612"/>
            <a:ext cx="3428992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/>
          </a:p>
        </p:txBody>
      </p:sp>
      <p:pic>
        <p:nvPicPr>
          <p:cNvPr id="4" name="Content Placeholder 3" descr="161850718429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</TotalTime>
  <Words>52</Words>
  <Application>Microsoft Office PowerPoint</Application>
  <PresentationFormat>On-screen Show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Вртић Наша радост</vt:lpstr>
      <vt:lpstr>Slide 2</vt:lpstr>
      <vt:lpstr>Породичне честитке </vt:lpstr>
      <vt:lpstr> </vt:lpstr>
      <vt:lpstr>Дечијих руку дело  </vt:lpstr>
      <vt:lpstr>Дечијих руку дело  </vt:lpstr>
      <vt:lpstr>Дечијих руку дело  </vt:lpstr>
      <vt:lpstr>Дечијих руку дело </vt:lpstr>
      <vt:lpstr>Дечијих руку дело  </vt:lpstr>
      <vt:lpstr>Рођенданско послужење и весеље</vt:lpstr>
      <vt:lpstr>Рођенданско послужење и весеље</vt:lpstr>
      <vt:lpstr>Рођенданско послужење и весеље</vt:lpstr>
      <vt:lpstr>Рођенданско послужење и весеље</vt:lpstr>
      <vt:lpstr>Рођенданско послужење и весеље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11</cp:revision>
  <dcterms:created xsi:type="dcterms:W3CDTF">2021-04-12T13:11:33Z</dcterms:created>
  <dcterms:modified xsi:type="dcterms:W3CDTF">2021-04-16T07:08:06Z</dcterms:modified>
</cp:coreProperties>
</file>