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9" r:id="rId4"/>
    <p:sldId id="258" r:id="rId5"/>
    <p:sldId id="262" r:id="rId6"/>
    <p:sldId id="260" r:id="rId7"/>
    <p:sldId id="261" r:id="rId8"/>
    <p:sldId id="263" r:id="rId9"/>
    <p:sldId id="267" r:id="rId10"/>
    <p:sldId id="264" r:id="rId11"/>
    <p:sldId id="265" r:id="rId12"/>
    <p:sldId id="266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31F1D-CD66-4677-B6B9-77573921EE28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943ABF9-5984-48A6-8BA4-E412E9FBAE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4631F1D-CD66-4677-B6B9-77573921EE28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4943ABF9-5984-48A6-8BA4-E412E9FBAE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31F1D-CD66-4677-B6B9-77573921EE28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ABF9-5984-48A6-8BA4-E412E9FBAE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31F1D-CD66-4677-B6B9-77573921EE28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ABF9-5984-48A6-8BA4-E412E9FBAE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ABF9-5984-48A6-8BA4-E412E9FBAE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31F1D-CD66-4677-B6B9-77573921EE28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31F1D-CD66-4677-B6B9-77573921EE28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ABF9-5984-48A6-8BA4-E412E9FBAE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31F1D-CD66-4677-B6B9-77573921EE28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ABF9-5984-48A6-8BA4-E412E9FBA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4631F1D-CD66-4677-B6B9-77573921EE28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43ABF9-5984-48A6-8BA4-E412E9FBAE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31F1D-CD66-4677-B6B9-77573921EE28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943ABF9-5984-48A6-8BA4-E412E9FBAE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31F1D-CD66-4677-B6B9-77573921EE28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ABF9-5984-48A6-8BA4-E412E9FBA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31F1D-CD66-4677-B6B9-77573921EE28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ABF9-5984-48A6-8BA4-E412E9FBA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4631F1D-CD66-4677-B6B9-77573921EE28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4943ABF9-5984-48A6-8BA4-E412E9FBAE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Cyrl-RS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Народна игра и песма у </a:t>
            </a:r>
            <a:r>
              <a:rPr lang="sr-Cyrl-RS" sz="36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Лабуду </a:t>
            </a:r>
            <a:endParaRPr lang="en-US" sz="3600" b="1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5043494" cy="1138012"/>
          </a:xfrm>
        </p:spPr>
        <p:txBody>
          <a:bodyPr/>
          <a:lstStyle/>
          <a:p>
            <a:r>
              <a:rPr lang="sr-Cyrl-RS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Вртић Лабуд 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28926" y="5786454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Фебруар,2018.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5fb49eaeefa39a49e51b6a88b66fd6c8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571612"/>
            <a:ext cx="3619504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Традиција нашег краја </a:t>
            </a:r>
            <a:endParaRPr lang="en-US" sz="24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Content Placeholder 3" descr="IMG-72f5ba0085d1c4583d36711a3255e1de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571612"/>
            <a:ext cx="3429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Старија васпитна група, васпитача  Весне Митић и Маријане Павловић  </a:t>
            </a:r>
            <a:endParaRPr lang="en-US" sz="24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Content Placeholder 3" descr="IMG-7e872084110db4f26a361bae843980b4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524000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2214546" y="5934670"/>
            <a:ext cx="54292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video 00e5045b284ac7b6debde27a57756fa7 V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Народна ношња </a:t>
            </a:r>
            <a:endParaRPr lang="en-US" sz="24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Content Placeholder 5" descr="IMG-bb9fb78fb0d9fb69fe92fa3bb19e4b42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1357298"/>
            <a:ext cx="3571900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Content Placeholder 3" descr="IMG-72e9e3a5a058eea6e37354f030570ae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357298"/>
            <a:ext cx="3429000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f9e97138b567be27e389cab1438487c2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524000"/>
            <a:ext cx="6096000" cy="4572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Васпитач  у народној ношњи </a:t>
            </a:r>
            <a:endParaRPr lang="en-US" sz="24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-6cf1d03f14cd41811fc91485fe9b9db1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1428736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03a54796ce454f24286d9803c0710abe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1571612"/>
            <a:ext cx="3429000" cy="4572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Васпитач  игра у Културно уметничком друштву </a:t>
            </a:r>
            <a:r>
              <a:rPr lang="sr-Cyrl-RS" sz="24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14. октобар </a:t>
            </a:r>
            <a:endParaRPr lang="en-US" sz="2400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Picture 4" descr="IMG-8091dfff9be8971703bf2637eb13fafa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643050"/>
            <a:ext cx="3429006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7e173b5d36086cb8622bed1813a2dca4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524000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Играмо заједно </a:t>
            </a:r>
            <a:endParaRPr lang="en-US" sz="24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aee9a840f05a15a240c888b1ebd36c51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524000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Учимо 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9cd4ccb63e354a23e8fb96de1e75008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524000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Учимо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7a3cc8d32646fe11936b0cbf0dec2bd6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1500174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Учимо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d101d5da2347797ea98625bdccebf5e1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524000"/>
            <a:ext cx="6096000" cy="4572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Учимо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Успомена 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Picture 4" descr="IMG-6397d8ea90daa8f2e17a4b1800d6c2da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1428736"/>
            <a:ext cx="4357718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Custom 5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7030A0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74</TotalTime>
  <Words>48</Words>
  <Application>Microsoft Office PowerPoint</Application>
  <PresentationFormat>On-screen Show (4:3)</PresentationFormat>
  <Paragraphs>15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Paper</vt:lpstr>
      <vt:lpstr>Вртић Лабуд </vt:lpstr>
      <vt:lpstr>Традиција нашег краја </vt:lpstr>
      <vt:lpstr>Старија васпитна група, васпитача  Весне Митић и Маријане Павловић  </vt:lpstr>
      <vt:lpstr>Народна ношња </vt:lpstr>
      <vt:lpstr>Васпитач  у народној ношњи </vt:lpstr>
      <vt:lpstr>Slide 6</vt:lpstr>
      <vt:lpstr>Васпитач  игра у Културно уметничком друштву 14. октобар </vt:lpstr>
      <vt:lpstr>Играмо заједно </vt:lpstr>
      <vt:lpstr>Учимо </vt:lpstr>
      <vt:lpstr>Учимо </vt:lpstr>
      <vt:lpstr>Учимо </vt:lpstr>
      <vt:lpstr>Учимо </vt:lpstr>
      <vt:lpstr>Успомена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Лабуд</dc:title>
  <dc:creator>KORISNIK</dc:creator>
  <cp:lastModifiedBy>KORISNIK</cp:lastModifiedBy>
  <cp:revision>10</cp:revision>
  <dcterms:created xsi:type="dcterms:W3CDTF">2018-03-12T10:02:06Z</dcterms:created>
  <dcterms:modified xsi:type="dcterms:W3CDTF">2018-03-12T21:32:48Z</dcterms:modified>
</cp:coreProperties>
</file>