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469" r:id="rId3"/>
    <p:sldId id="480" r:id="rId4"/>
    <p:sldId id="470" r:id="rId5"/>
    <p:sldId id="471" r:id="rId6"/>
    <p:sldId id="472" r:id="rId7"/>
    <p:sldId id="473" r:id="rId8"/>
    <p:sldId id="474" r:id="rId9"/>
    <p:sldId id="476" r:id="rId10"/>
    <p:sldId id="477" r:id="rId11"/>
    <p:sldId id="478" r:id="rId12"/>
    <p:sldId id="479" r:id="rId13"/>
    <p:sldId id="425" r:id="rId1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77917" autoAdjust="0"/>
  </p:normalViewPr>
  <p:slideViewPr>
    <p:cSldViewPr>
      <p:cViewPr varScale="1">
        <p:scale>
          <a:sx n="58" d="100"/>
          <a:sy n="58" d="100"/>
        </p:scale>
        <p:origin x="1182" y="4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vir za tekst 1"/>
          <p:cNvSpPr txBox="1"/>
          <p:nvPr/>
        </p:nvSpPr>
        <p:spPr>
          <a:xfrm>
            <a:off x="227012" y="304800"/>
            <a:ext cx="92964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ПУ ,,</a:t>
            </a:r>
            <a:r>
              <a:rPr lang="sr-Cyrl-RS" sz="2400" dirty="0" err="1" smtClean="0"/>
              <a:t>Ната</a:t>
            </a:r>
            <a:r>
              <a:rPr lang="sr-Cyrl-RS" sz="2400" dirty="0" smtClean="0"/>
              <a:t> Вељковић’’</a:t>
            </a:r>
          </a:p>
          <a:p>
            <a:pPr>
              <a:lnSpc>
                <a:spcPct val="90000"/>
              </a:lnSpc>
            </a:pPr>
            <a:r>
              <a:rPr lang="sr-Cyrl-RS" sz="2400" dirty="0" smtClean="0"/>
              <a:t>Центар за промоцију науке – Научни клуб у Крушевцу</a:t>
            </a:r>
            <a:endParaRPr lang="en-US" sz="2400" dirty="0"/>
          </a:p>
        </p:txBody>
      </p:sp>
      <p:sp>
        <p:nvSpPr>
          <p:cNvPr id="5" name="Okvir za tekst 4"/>
          <p:cNvSpPr txBox="1"/>
          <p:nvPr/>
        </p:nvSpPr>
        <p:spPr>
          <a:xfrm>
            <a:off x="2665412" y="3048000"/>
            <a:ext cx="64008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b="1" i="1" dirty="0" smtClean="0"/>
              <a:t>Музикалне чаше</a:t>
            </a:r>
            <a:endParaRPr lang="en-US" sz="2400" b="1" i="1" dirty="0"/>
          </a:p>
        </p:txBody>
      </p:sp>
      <p:sp>
        <p:nvSpPr>
          <p:cNvPr id="10" name="Okvir za tekst 9"/>
          <p:cNvSpPr txBox="1"/>
          <p:nvPr/>
        </p:nvSpPr>
        <p:spPr>
          <a:xfrm rot="5400000">
            <a:off x="8852259" y="4435834"/>
            <a:ext cx="62484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Мај – месец  математике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kvir za tekst 2"/>
          <p:cNvSpPr txBox="1"/>
          <p:nvPr/>
        </p:nvSpPr>
        <p:spPr>
          <a:xfrm>
            <a:off x="455612" y="381000"/>
            <a:ext cx="10210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/>
              <a:t>    У </a:t>
            </a:r>
            <a:r>
              <a:rPr lang="sr-Cyrl-RS" sz="2400" dirty="0"/>
              <a:t>вртићу ,,Невен'' ПУ,,</a:t>
            </a:r>
            <a:r>
              <a:rPr lang="sr-Cyrl-RS" sz="2400" dirty="0" err="1"/>
              <a:t>Ната</a:t>
            </a:r>
            <a:r>
              <a:rPr lang="sr-Cyrl-RS" sz="2400" dirty="0"/>
              <a:t> Вељковић'' је реализована трећа активност у оквиру манифестације Мај-месец математике.  У припремној групи ,,Крушка'' аутор књига за децу Сања Матијашевић и мр Далиборка </a:t>
            </a:r>
            <a:r>
              <a:rPr lang="sr-Cyrl-RS" sz="2400" dirty="0" err="1" smtClean="0"/>
              <a:t>Живковић,сарадник</a:t>
            </a:r>
            <a:r>
              <a:rPr lang="sr-Cyrl-RS" sz="2400" dirty="0" smtClean="0"/>
              <a:t>  </a:t>
            </a:r>
            <a:r>
              <a:rPr lang="sr-Cyrl-RS" sz="2400" dirty="0"/>
              <a:t>су у сарадњи са васпитачима Наташом Живадиновић и </a:t>
            </a:r>
            <a:r>
              <a:rPr lang="sr-Cyrl-RS" sz="2400" dirty="0" err="1"/>
              <a:t>Нелом</a:t>
            </a:r>
            <a:r>
              <a:rPr lang="sr-Cyrl-RS" sz="2400" dirty="0"/>
              <a:t> Пантелић реализовале активност ,,Музикалне чаше''. </a:t>
            </a:r>
            <a:endParaRPr lang="sr-Cyrl-RS" sz="2400" dirty="0" smtClean="0"/>
          </a:p>
          <a:p>
            <a:pPr algn="just"/>
            <a:endParaRPr lang="en-US" sz="2400" dirty="0"/>
          </a:p>
          <a:p>
            <a:pPr algn="just"/>
            <a:r>
              <a:rPr lang="sr-Cyrl-RS" sz="2400" dirty="0"/>
              <a:t>    Музика је свуда око нас. Наша планета је планета разноликих музичких тонова. Ми смо их пронашли и у кухињи. Открили смо да чаше могу да производе различите тонове и да на њима може да се свира. Чаша која има најмање ваздуха (највише воде) даје најнижи тон, док чаша са највише ваздуха (најмање воде) даје највиши тон. Свирали смо на чашама, а затим смо покушали да спојимо оно што чујемо са оним што видимо. Покушали смо да обојимо звукове! Откривање света науке је тек почело…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0099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148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11"/>
          <a:stretch/>
        </p:blipFill>
        <p:spPr>
          <a:xfrm>
            <a:off x="379412" y="381000"/>
            <a:ext cx="59817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/>
          <a:stretch/>
        </p:blipFill>
        <p:spPr>
          <a:xfrm rot="5400000">
            <a:off x="6883506" y="800100"/>
            <a:ext cx="4822613" cy="487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952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/>
          <a:stretch/>
        </p:blipFill>
        <p:spPr>
          <a:xfrm>
            <a:off x="307067" y="38100"/>
            <a:ext cx="5867400" cy="33737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648" y="70757"/>
            <a:ext cx="5342619" cy="3034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3"/>
          <a:stretch/>
        </p:blipFill>
        <p:spPr>
          <a:xfrm rot="5400000">
            <a:off x="1818593" y="2057400"/>
            <a:ext cx="3124200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r="18452"/>
          <a:stretch/>
        </p:blipFill>
        <p:spPr>
          <a:xfrm rot="5400000">
            <a:off x="7728302" y="2376679"/>
            <a:ext cx="3293745" cy="5342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091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11"/>
          <a:stretch/>
        </p:blipFill>
        <p:spPr>
          <a:xfrm>
            <a:off x="150812" y="1447800"/>
            <a:ext cx="64008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/>
          <a:stretch/>
        </p:blipFill>
        <p:spPr>
          <a:xfrm rot="5400000">
            <a:off x="6005399" y="851013"/>
            <a:ext cx="6705600" cy="5308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8575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9"/>
          <a:stretch/>
        </p:blipFill>
        <p:spPr>
          <a:xfrm>
            <a:off x="668312" y="152400"/>
            <a:ext cx="4927650" cy="29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31244" y="3443968"/>
            <a:ext cx="3401786" cy="3371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8"/>
          <a:stretch/>
        </p:blipFill>
        <p:spPr>
          <a:xfrm rot="5400000">
            <a:off x="5269819" y="824593"/>
            <a:ext cx="6602186" cy="541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1948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6"/>
          <a:stretch/>
        </p:blipFill>
        <p:spPr>
          <a:xfrm>
            <a:off x="1674812" y="914400"/>
            <a:ext cx="9144000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174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624" y="0"/>
            <a:ext cx="457200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6197600" cy="4648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624" y="3526971"/>
            <a:ext cx="4572000" cy="3314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804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10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086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812" y="-16042"/>
            <a:ext cx="6781800" cy="6781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953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172</Words>
  <Application>Microsoft Office PowerPoint</Application>
  <PresentationFormat>Prilagođavanje</PresentationFormat>
  <Paragraphs>7</Paragraphs>
  <Slides>12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2019-05-17T16:01:17Z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