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5" r:id="rId4"/>
    <p:sldId id="260" r:id="rId5"/>
    <p:sldId id="264" r:id="rId6"/>
    <p:sldId id="261" r:id="rId7"/>
    <p:sldId id="262" r:id="rId8"/>
    <p:sldId id="263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F890DC3-4BB4-432D-9DCC-09C7514186B5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D68B904-6F00-42DF-BAB5-794204E581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3143248"/>
            <a:ext cx="8501122" cy="2000264"/>
          </a:xfrm>
        </p:spPr>
        <p:txBody>
          <a:bodyPr>
            <a:normAutofit lnSpcReduction="10000"/>
          </a:bodyPr>
          <a:lstStyle/>
          <a:p>
            <a:r>
              <a:rPr lang="sr-Cyrl-RS" sz="3600" i="1" dirty="0" smtClean="0">
                <a:latin typeface="Times New Roman" pitchFamily="18" charset="0"/>
              </a:rPr>
              <a:t>Музика чини живот бољим</a:t>
            </a:r>
          </a:p>
          <a:p>
            <a:r>
              <a:rPr lang="sr-Cyrl-RS" sz="2400" dirty="0" smtClean="0">
                <a:latin typeface="Times New Roman" pitchFamily="18" charset="0"/>
              </a:rPr>
              <a:t>Радионица за децу  </a:t>
            </a: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sz="3200" i="1" dirty="0" smtClean="0">
                <a:latin typeface="Times New Roman" pitchFamily="18" charset="0"/>
              </a:rPr>
              <a:t>Утицај музике на дечји развој</a:t>
            </a:r>
            <a:br>
              <a:rPr lang="sr-Cyrl-RS" sz="3200" i="1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Родитељски састанак </a:t>
            </a:r>
            <a:r>
              <a:rPr lang="sr-Cyrl-RS" dirty="0" smtClean="0">
                <a:latin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</a:rPr>
            </a:b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00109"/>
            <a:ext cx="7772400" cy="1071569"/>
          </a:xfrm>
        </p:spPr>
        <p:txBody>
          <a:bodyPr>
            <a:normAutofit/>
          </a:bodyPr>
          <a:lstStyle/>
          <a:p>
            <a:pPr algn="l"/>
            <a:r>
              <a:rPr lang="sr-Cyrl-RS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Вртић Бисери </a:t>
            </a:r>
            <a:endParaRPr lang="en-US" sz="3200" dirty="0">
              <a:solidFill>
                <a:schemeClr val="bg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7554" y="5857892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27.3.2018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28600"/>
            <a:ext cx="8621870" cy="758952"/>
          </a:xfrm>
        </p:spPr>
        <p:txBody>
          <a:bodyPr>
            <a:normAutofit fontScale="90000"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Гости родитељског састанка и радионице ученици 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Музичке школе </a:t>
            </a:r>
            <a:r>
              <a:rPr lang="sr-Cyrl-RS" sz="2400" i="1" dirty="0" smtClean="0">
                <a:latin typeface="Times New Roman" pitchFamily="18" charset="0"/>
              </a:rPr>
              <a:t>Стеван Христић 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117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571612"/>
            <a:ext cx="6096000" cy="4572000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1142976" y="6286520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</a:rPr>
              <a:t>Дамјан,Дика ,Даница ,Даница.Ж. са професорима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6643702" y="2000240"/>
            <a:ext cx="928694" cy="8572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2214546" y="2428868"/>
            <a:ext cx="700086" cy="714380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3643306" y="1928802"/>
            <a:ext cx="914400" cy="914400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4643438" y="2000240"/>
            <a:ext cx="914400" cy="914400"/>
          </a:xfrm>
          <a:prstGeom prst="star5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latin typeface="Times New Roman" pitchFamily="18" charset="0"/>
              </a:rPr>
              <a:t>Утицај музике на дечји разред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-1ed0d9ff2e8bc57b0b1c6e3becf47ee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0" y="1571612"/>
            <a:ext cx="3500462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1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785926"/>
            <a:ext cx="3643338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IMG_11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1571612"/>
            <a:ext cx="3143272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1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643050"/>
            <a:ext cx="300036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116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786314" y="1527175"/>
            <a:ext cx="392909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1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714488"/>
            <a:ext cx="3786214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118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118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-b1c4bb7185efcb2f70cbb9c5b8c1a20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500174"/>
            <a:ext cx="3429000" cy="4572000"/>
          </a:xfrm>
        </p:spPr>
      </p:pic>
      <p:pic>
        <p:nvPicPr>
          <p:cNvPr id="5" name="Picture 4" descr="IMG-bab9046255ee0432554429e807ff7c8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357298"/>
            <a:ext cx="3696899" cy="492919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119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35</TotalTime>
  <Words>29</Words>
  <Application>Microsoft Office PowerPoint</Application>
  <PresentationFormat>On-screen Show (4:3)</PresentationFormat>
  <Paragraphs>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Civic</vt:lpstr>
      <vt:lpstr>Вртић Бисери </vt:lpstr>
      <vt:lpstr>Гости родитељског састанка и радионице ученици  Музичке школе Стеван Христић  </vt:lpstr>
      <vt:lpstr>Утицај музике на дечји разред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</dc:title>
  <dc:creator>KORISNIK</dc:creator>
  <cp:lastModifiedBy>KORISNIK</cp:lastModifiedBy>
  <cp:revision>6</cp:revision>
  <dcterms:created xsi:type="dcterms:W3CDTF">2018-03-28T20:40:48Z</dcterms:created>
  <dcterms:modified xsi:type="dcterms:W3CDTF">2018-03-29T06:41:03Z</dcterms:modified>
</cp:coreProperties>
</file>