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87C297B-E652-4ADE-A1B8-7751F0693495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96EE953-BB0D-4234-A866-ED9E04791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7C297B-E652-4ADE-A1B8-7751F0693495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6EE953-BB0D-4234-A866-ED9E04791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87C297B-E652-4ADE-A1B8-7751F0693495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F96EE953-BB0D-4234-A866-ED9E04791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7C297B-E652-4ADE-A1B8-7751F0693495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6EE953-BB0D-4234-A866-ED9E04791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7C297B-E652-4ADE-A1B8-7751F0693495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6EE953-BB0D-4234-A866-ED9E04791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7C297B-E652-4ADE-A1B8-7751F0693495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6EE953-BB0D-4234-A866-ED9E04791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87C297B-E652-4ADE-A1B8-7751F0693495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6EE953-BB0D-4234-A866-ED9E04791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7C297B-E652-4ADE-A1B8-7751F0693495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6EE953-BB0D-4234-A866-ED9E04791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7C297B-E652-4ADE-A1B8-7751F0693495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6EE953-BB0D-4234-A866-ED9E047919C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7C297B-E652-4ADE-A1B8-7751F0693495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6EE953-BB0D-4234-A866-ED9E04791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87C297B-E652-4ADE-A1B8-7751F0693495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96EE953-BB0D-4234-A866-ED9E04791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87C297B-E652-4ADE-A1B8-7751F0693495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96EE953-BB0D-4234-A866-ED9E04791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ORISNIK\Desktop\sshot-1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3214686"/>
            <a:ext cx="4929222" cy="285752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071802" y="928670"/>
            <a:ext cx="54292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</a:rPr>
              <a:t>Општи родитељски састанак </a:t>
            </a:r>
          </a:p>
          <a:p>
            <a:pPr algn="ctr"/>
            <a:r>
              <a:rPr lang="sr-Cyrl-RS" sz="2400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</a:rPr>
              <a:t>Утицај музике на дечји развој</a:t>
            </a:r>
          </a:p>
          <a:p>
            <a:pPr algn="ctr"/>
            <a:endParaRPr lang="sr-Cyrl-RS" sz="2400" i="1" dirty="0">
              <a:solidFill>
                <a:schemeClr val="bg1">
                  <a:lumMod val="95000"/>
                </a:schemeClr>
              </a:solidFill>
              <a:latin typeface="Times New Roman" pitchFamily="18" charset="0"/>
            </a:endParaRPr>
          </a:p>
          <a:p>
            <a:pPr algn="ctr"/>
            <a:r>
              <a:rPr lang="sr-Cyrl-RS" sz="2400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</a:rPr>
              <a:t>Музика живот чини бољим  </a:t>
            </a:r>
            <a:endParaRPr lang="en-US" sz="2400" i="1" dirty="0">
              <a:solidFill>
                <a:schemeClr val="bg1">
                  <a:lumMod val="9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6314" y="6429396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</a:rPr>
              <a:t>29.03.2017.</a:t>
            </a:r>
            <a:endParaRPr lang="en-US" b="1" dirty="0">
              <a:solidFill>
                <a:schemeClr val="bg1">
                  <a:lumMod val="9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76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71802" y="2357430"/>
            <a:ext cx="1714512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G_07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357298"/>
            <a:ext cx="3000396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143108" y="6143644"/>
            <a:ext cx="4786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Припрема за реализацију активности </a:t>
            </a:r>
            <a:endParaRPr lang="en-US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034" y="357166"/>
            <a:ext cx="64294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>Музика живот чини бољим  </a:t>
            </a:r>
            <a:r>
              <a:rPr lang="en-U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en-U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11" name="Picture 10" descr="IMG_078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1428736"/>
            <a:ext cx="2857520" cy="4286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>Музика живот чини бољим  </a:t>
            </a:r>
            <a:r>
              <a:rPr lang="en-U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en-U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6" name="Content Placeholder 5" descr="IMG_07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357298"/>
            <a:ext cx="3643338" cy="39624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07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1285860"/>
            <a:ext cx="3571900" cy="4071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500034" y="5500702"/>
            <a:ext cx="75009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Добродошлица ученицима Музичке школе </a:t>
            </a:r>
            <a:r>
              <a:rPr lang="sr-Cyrl-RS" sz="20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Стеван Христић </a:t>
            </a:r>
            <a:r>
              <a:rPr lang="sr-Cyrl-RS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и њиховим породицама које пружају подршку. </a:t>
            </a:r>
            <a:endParaRPr lang="en-US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>Музика живот чини бољим  </a:t>
            </a:r>
            <a:r>
              <a:rPr lang="en-U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en-U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_0793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33000"/>
          </a:blip>
          <a:stretch>
            <a:fillRect/>
          </a:stretch>
        </p:blipFill>
        <p:spPr>
          <a:xfrm>
            <a:off x="428596" y="1609725"/>
            <a:ext cx="3357586" cy="4846638"/>
          </a:xfrm>
        </p:spPr>
      </p:pic>
      <p:pic>
        <p:nvPicPr>
          <p:cNvPr id="5" name="Picture 4" descr="IMG_07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1500174"/>
            <a:ext cx="3809995" cy="285749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29058" y="4857760"/>
            <a:ext cx="4143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Поздравна реч ,главни васпитач вртића </a:t>
            </a:r>
            <a:r>
              <a:rPr lang="sr-Cyrl-RS" sz="20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Пчелица  .</a:t>
            </a:r>
            <a:endParaRPr lang="en-US" sz="2000" b="1" i="1" dirty="0">
              <a:solidFill>
                <a:schemeClr val="tx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>Музика живот чини бољим  </a:t>
            </a:r>
            <a:r>
              <a:rPr lang="en-U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en-U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_079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142984"/>
            <a:ext cx="2214578" cy="3543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8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60" y="1785926"/>
            <a:ext cx="2357454" cy="3643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0796.JPG"/>
          <p:cNvPicPr>
            <a:picLocks noChangeAspect="1"/>
          </p:cNvPicPr>
          <p:nvPr/>
        </p:nvPicPr>
        <p:blipFill>
          <a:blip r:embed="rId4" cstate="print">
            <a:lum contrast="33000"/>
          </a:blip>
          <a:stretch>
            <a:fillRect/>
          </a:stretch>
        </p:blipFill>
        <p:spPr>
          <a:xfrm>
            <a:off x="4857752" y="2928934"/>
            <a:ext cx="3214710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0" y="5572140"/>
            <a:ext cx="814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Кларинет,хармоника,клавир</a:t>
            </a:r>
            <a:r>
              <a:rPr lang="sr-Cyrl-RS" sz="20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-Деца уметници</a:t>
            </a:r>
            <a:r>
              <a:rPr lang="sr-Latn-RS" sz="20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,</a:t>
            </a:r>
            <a:r>
              <a:rPr lang="sr-Cyrl-RS" sz="20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  чине живот бољим.  </a:t>
            </a:r>
            <a:endParaRPr lang="en-US" sz="2000" b="1" i="1" dirty="0">
              <a:solidFill>
                <a:schemeClr val="tx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>Музика живот чини бољим  </a:t>
            </a:r>
            <a:r>
              <a:rPr lang="en-U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en-U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_08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6248" y="1609725"/>
            <a:ext cx="3286148" cy="46053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0794.JPG"/>
          <p:cNvPicPr>
            <a:picLocks noChangeAspect="1"/>
          </p:cNvPicPr>
          <p:nvPr/>
        </p:nvPicPr>
        <p:blipFill>
          <a:blip r:embed="rId3" cstate="print">
            <a:lum contrast="23000"/>
          </a:blip>
          <a:stretch>
            <a:fillRect/>
          </a:stretch>
        </p:blipFill>
        <p:spPr>
          <a:xfrm>
            <a:off x="357158" y="1571612"/>
            <a:ext cx="3857652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>Музика живот чини бољим  </a:t>
            </a:r>
            <a:r>
              <a:rPr lang="sr-Latn-R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sr-Latn-R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</a:br>
            <a:r>
              <a:rPr lang="en-U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en-U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</a:br>
            <a:r>
              <a:rPr lang="en-U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>https://www.youtube.com/watch?v=6fnoftYjap8</a:t>
            </a:r>
            <a:endParaRPr lang="en-US" sz="2400" dirty="0"/>
          </a:p>
        </p:txBody>
      </p:sp>
      <p:pic>
        <p:nvPicPr>
          <p:cNvPr id="4" name="Content Placeholder 3" descr="IMG_0809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9000"/>
          </a:blip>
          <a:stretch>
            <a:fillRect/>
          </a:stretch>
        </p:blipFill>
        <p:spPr>
          <a:xfrm>
            <a:off x="428596" y="1609725"/>
            <a:ext cx="3857652" cy="45339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8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714488"/>
            <a:ext cx="3714775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143108" y="6286520"/>
            <a:ext cx="4714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Родитељи активни учесници. </a:t>
            </a:r>
            <a:endParaRPr lang="en-US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>Музика живот чини бољим</a:t>
            </a:r>
            <a:endParaRPr lang="en-US" sz="2400" dirty="0"/>
          </a:p>
        </p:txBody>
      </p:sp>
      <p:pic>
        <p:nvPicPr>
          <p:cNvPr id="4" name="Content Placeholder 3" descr="IMG_08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643049"/>
            <a:ext cx="3357586" cy="44291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079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5" y="1714489"/>
            <a:ext cx="3786215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500034" y="6143644"/>
            <a:ext cx="70009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Уз музику деца расту и бивају људи .</a:t>
            </a:r>
          </a:p>
          <a:p>
            <a:pPr algn="ctr"/>
            <a:r>
              <a:rPr lang="sr-Cyrl-RS" sz="20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Дарујемо деци корена и крила. </a:t>
            </a:r>
            <a:endParaRPr lang="en-US" sz="2000" b="1" i="1" dirty="0">
              <a:solidFill>
                <a:schemeClr val="tx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r>
              <a:rPr lang="sr-Cyrl-RS" sz="2400" i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>Музика живот чини бољим</a:t>
            </a:r>
            <a:endParaRPr lang="en-US" sz="2400" dirty="0"/>
          </a:p>
        </p:txBody>
      </p:sp>
      <p:pic>
        <p:nvPicPr>
          <p:cNvPr id="5" name="Content Placeholder 4" descr="IMG_08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609725"/>
            <a:ext cx="3643338" cy="42481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08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1643050"/>
            <a:ext cx="3429006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14282" y="6000768"/>
            <a:ext cx="38576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Флајери за родитеље </a:t>
            </a:r>
          </a:p>
          <a:p>
            <a:r>
              <a:rPr lang="sr-Cyrl-RS" sz="20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Утицај музике на дечји развој </a:t>
            </a:r>
            <a:endParaRPr lang="en-US" sz="2000" b="1" i="1" dirty="0">
              <a:solidFill>
                <a:schemeClr val="tx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29124" y="6000768"/>
            <a:ext cx="32861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Упитник за родитеље</a:t>
            </a:r>
          </a:p>
          <a:p>
            <a:r>
              <a:rPr lang="sr-Cyrl-RS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sr-Cyrl-RS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          Евалуација  </a:t>
            </a:r>
            <a:endParaRPr lang="en-US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84</TotalTime>
  <Words>109</Words>
  <Application>Microsoft Office PowerPoint</Application>
  <PresentationFormat>On-screen Show (4:3)</PresentationFormat>
  <Paragraphs>24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Opulent</vt:lpstr>
      <vt:lpstr>Slide 1</vt:lpstr>
      <vt:lpstr>Slide 2</vt:lpstr>
      <vt:lpstr>Музика живот чини бољим   </vt:lpstr>
      <vt:lpstr>Музика живот чини бољим   </vt:lpstr>
      <vt:lpstr>Музика живот чини бољим   </vt:lpstr>
      <vt:lpstr>Музика живот чини бољим   </vt:lpstr>
      <vt:lpstr>Музика живот чини бољим    https://www.youtube.com/watch?v=6fnoftYjap8</vt:lpstr>
      <vt:lpstr>Музика живот чини бољим</vt:lpstr>
      <vt:lpstr>Музика живот чини бољим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11</cp:revision>
  <dcterms:created xsi:type="dcterms:W3CDTF">2017-03-31T06:49:46Z</dcterms:created>
  <dcterms:modified xsi:type="dcterms:W3CDTF">2017-03-31T08:17:19Z</dcterms:modified>
</cp:coreProperties>
</file>