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C3B1138-83ED-4517-9B14-DD8F46231789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184731-0F47-48CA-B205-C831381C03C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eptir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7356" y="2000240"/>
            <a:ext cx="6072230" cy="4062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1785918" y="1357298"/>
            <a:ext cx="65008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sz="4000" b="1" dirty="0" smtClean="0">
                <a:latin typeface="Times New Roman" pitchFamily="18" charset="0"/>
              </a:rPr>
              <a:t>M</a:t>
            </a:r>
            <a:r>
              <a:rPr lang="sr-Cyrl-RS" sz="4000" b="1" dirty="0" smtClean="0">
                <a:latin typeface="Times New Roman" pitchFamily="18" charset="0"/>
              </a:rPr>
              <a:t>узика у нама и око нас </a:t>
            </a:r>
            <a:endParaRPr lang="en-US" sz="4000" b="1" dirty="0"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00232" y="6215082"/>
            <a:ext cx="5715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Март,2016.год.</a:t>
            </a:r>
            <a:endParaRPr lang="en-US" sz="2400" b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42942"/>
          </a:xfrm>
        </p:spPr>
        <p:txBody>
          <a:bodyPr>
            <a:normAutofit fontScale="90000"/>
          </a:bodyPr>
          <a:lstStyle/>
          <a:p>
            <a:r>
              <a:rPr lang="sr-Cyrl-RS" b="1" dirty="0" smtClean="0"/>
              <a:t>Музички квиз </a:t>
            </a:r>
            <a:endParaRPr lang="en-US" b="1" dirty="0">
              <a:latin typeface="Times New Roman" pitchFamily="18" charset="0"/>
            </a:endParaRPr>
          </a:p>
        </p:txBody>
      </p:sp>
      <p:pic>
        <p:nvPicPr>
          <p:cNvPr id="4" name="Content Placeholder 3" descr="image-03afaa516f1c288793741646d1416bd111e7eae9e32c51af14e995cee140834f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571612"/>
            <a:ext cx="3714776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-21cd241fb4d79bf2a144fc878845810a682f4451ff57b417f0f2cb8e472b165e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928670"/>
            <a:ext cx="4143372" cy="31075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-fd99ab87ebd1d03f5e998c0587ecf2bbb95b16f99f877299884674f0d464c4ed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4071942"/>
            <a:ext cx="4071966" cy="25003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r>
              <a:rPr lang="sr-Cyrl-RS" b="1" dirty="0" smtClean="0"/>
              <a:t>Музички квиз </a:t>
            </a:r>
            <a:endParaRPr lang="en-US" b="1" dirty="0"/>
          </a:p>
        </p:txBody>
      </p:sp>
      <p:pic>
        <p:nvPicPr>
          <p:cNvPr id="4" name="Content Placeholder 3" descr="image-f128ef7fe37d0ca1877ba6db78cc8facd5ce9da8a41e07f0cf51bb01c792b61d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357298"/>
            <a:ext cx="3292078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-f61888e22cff57452dc76dc4926058120172f12b37f468667d0161ae97bab447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785794"/>
            <a:ext cx="4000496" cy="30003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-349d4e9b5098ea0535e2380c16ede6936e9420fec846f72f1630c01be84fea2d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3714752"/>
            <a:ext cx="3929058" cy="2946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r>
              <a:rPr lang="sr-Cyrl-RS" b="1" dirty="0" smtClean="0"/>
              <a:t>Музички квиз </a:t>
            </a:r>
            <a:endParaRPr lang="en-US" b="1" dirty="0"/>
          </a:p>
        </p:txBody>
      </p:sp>
      <p:pic>
        <p:nvPicPr>
          <p:cNvPr id="4" name="Content Placeholder 3" descr="image-da6016fcf1ce1a62e7fa9ea679aa8d4ef8a2822da53e4ba3879b26e57075ab99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042" y="1785926"/>
            <a:ext cx="5852583" cy="4389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</TotalTime>
  <Words>15</Words>
  <Application>Microsoft Office PowerPoint</Application>
  <PresentationFormat>On-screen Show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Flow</vt:lpstr>
      <vt:lpstr>Slide 1</vt:lpstr>
      <vt:lpstr>Музички квиз </vt:lpstr>
      <vt:lpstr>Музички квиз </vt:lpstr>
      <vt:lpstr>Музички квиз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2</cp:revision>
  <dcterms:created xsi:type="dcterms:W3CDTF">2016-05-07T22:11:03Z</dcterms:created>
  <dcterms:modified xsi:type="dcterms:W3CDTF">2016-05-09T12:00:51Z</dcterms:modified>
</cp:coreProperties>
</file>