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9" r:id="rId5"/>
    <p:sldId id="260" r:id="rId6"/>
    <p:sldId id="262" r:id="rId7"/>
    <p:sldId id="269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3B06DFC-908B-4F5C-9B00-1689257F456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6DDB3A-4E6E-4B4A-8A76-3FA0794AA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0166" y="3143248"/>
            <a:ext cx="6715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dirty="0" smtClean="0">
                <a:solidFill>
                  <a:srgbClr val="C00000"/>
                </a:solidFill>
                <a:latin typeface="Times New Roman" pitchFamily="18" charset="0"/>
              </a:rPr>
              <a:t>Посета</a:t>
            </a:r>
          </a:p>
          <a:p>
            <a:pPr algn="ctr"/>
            <a:r>
              <a:rPr lang="sr-Cyrl-RS" sz="3200" dirty="0" smtClean="0">
                <a:solidFill>
                  <a:srgbClr val="C00000"/>
                </a:solidFill>
                <a:latin typeface="Times New Roman" pitchFamily="18" charset="0"/>
              </a:rPr>
              <a:t>Музичка школа </a:t>
            </a:r>
            <a:r>
              <a:rPr lang="sr-Cyrl-RS" sz="3200" i="1" dirty="0" smtClean="0">
                <a:solidFill>
                  <a:srgbClr val="C00000"/>
                </a:solidFill>
                <a:latin typeface="Times New Roman" pitchFamily="18" charset="0"/>
              </a:rPr>
              <a:t>Стеван Христић </a:t>
            </a:r>
            <a:endParaRPr lang="en-US" sz="3200" i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5857892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C00000"/>
                </a:solidFill>
              </a:rPr>
              <a:t>Фебруар ,2018.год.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Users\KORISNIK\Desktop\лого и меморандум\sshot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071966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Представљање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Пажљива публика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4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Хармоника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Поред музике и мало глуме ...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4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Гитара  и мало песме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21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929190" y="1643050"/>
            <a:ext cx="342900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DSCN21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643050"/>
            <a:ext cx="378619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214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643050"/>
            <a:ext cx="3429000" cy="4572000"/>
          </a:xfrm>
        </p:spPr>
      </p:pic>
      <p:pic>
        <p:nvPicPr>
          <p:cNvPr id="5" name="Picture 4" descr="DSCN21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643050"/>
            <a:ext cx="3429024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Музика ствара пријатељства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527175"/>
            <a:ext cx="4071966" cy="4572000"/>
          </a:xfrm>
        </p:spPr>
      </p:pic>
      <p:pic>
        <p:nvPicPr>
          <p:cNvPr id="5" name="Picture 4" descr="DSCN21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571612"/>
            <a:ext cx="3929090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Игра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5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C00000"/>
                </a:solidFill>
                <a:latin typeface="Times New Roman" pitchFamily="18" charset="0"/>
              </a:rPr>
              <a:t>Да се зна </a:t>
            </a:r>
            <a:endParaRPr lang="en-US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5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Овако је било ...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5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До поновног сусрета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21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</TotalTime>
  <Words>37</Words>
  <Application>Microsoft Office PowerPoint</Application>
  <PresentationFormat>On-screen Show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Civic</vt:lpstr>
      <vt:lpstr>Slide 1</vt:lpstr>
      <vt:lpstr>Представљање </vt:lpstr>
      <vt:lpstr>Пажљива публика </vt:lpstr>
      <vt:lpstr>Хармоника </vt:lpstr>
      <vt:lpstr>Поред музике и мало глуме ...</vt:lpstr>
      <vt:lpstr>Гитара  и мало песме </vt:lpstr>
      <vt:lpstr>Slide 7</vt:lpstr>
      <vt:lpstr>Slide 8</vt:lpstr>
      <vt:lpstr>Музика ствара пријатељства </vt:lpstr>
      <vt:lpstr>Игра </vt:lpstr>
      <vt:lpstr>Да се зна </vt:lpstr>
      <vt:lpstr>Овако је било ...</vt:lpstr>
      <vt:lpstr>До поновног сусрета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</dc:title>
  <dc:creator>KORISNIK</dc:creator>
  <cp:lastModifiedBy>KORISNIK</cp:lastModifiedBy>
  <cp:revision>4</cp:revision>
  <dcterms:created xsi:type="dcterms:W3CDTF">2018-03-12T07:51:53Z</dcterms:created>
  <dcterms:modified xsi:type="dcterms:W3CDTF">2018-03-12T21:36:00Z</dcterms:modified>
</cp:coreProperties>
</file>