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1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DE376B12-5B51-41F7-8BCE-DD14A6126079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9A93C9C-7587-428F-A3A6-5E63696AA5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E376B12-5B51-41F7-8BCE-DD14A6126079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9A93C9C-7587-428F-A3A6-5E63696AA57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E376B12-5B51-41F7-8BCE-DD14A6126079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9A93C9C-7587-428F-A3A6-5E63696AA5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76B12-5B51-41F7-8BCE-DD14A6126079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93C9C-7587-428F-A3A6-5E63696AA57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76B12-5B51-41F7-8BCE-DD14A6126079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93C9C-7587-428F-A3A6-5E63696AA57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E376B12-5B51-41F7-8BCE-DD14A6126079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9A93C9C-7587-428F-A3A6-5E63696AA57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76B12-5B51-41F7-8BCE-DD14A6126079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93C9C-7587-428F-A3A6-5E63696AA5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E376B12-5B51-41F7-8BCE-DD14A6126079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9A93C9C-7587-428F-A3A6-5E63696AA57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E376B12-5B51-41F7-8BCE-DD14A6126079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9A93C9C-7587-428F-A3A6-5E63696AA57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76B12-5B51-41F7-8BCE-DD14A6126079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93C9C-7587-428F-A3A6-5E63696AA5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76B12-5B51-41F7-8BCE-DD14A6126079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93C9C-7587-428F-A3A6-5E63696AA5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DE376B12-5B51-41F7-8BCE-DD14A6126079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9A93C9C-7587-428F-A3A6-5E63696AA57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7224" y="214290"/>
            <a:ext cx="8286776" cy="3786214"/>
          </a:xfrm>
        </p:spPr>
        <p:txBody>
          <a:bodyPr>
            <a:normAutofit/>
          </a:bodyPr>
          <a:lstStyle/>
          <a:p>
            <a:pPr algn="ctr"/>
            <a:r>
              <a:rPr lang="sr-Cyrl-RS" dirty="0" smtClean="0"/>
              <a:t>Вртић </a:t>
            </a:r>
            <a:r>
              <a:rPr lang="sr-Cyrl-RS" i="1" dirty="0" smtClean="0">
                <a:latin typeface="Times New Roman" pitchFamily="18" charset="0"/>
              </a:rPr>
              <a:t>Наша радост</a:t>
            </a:r>
            <a:br>
              <a:rPr lang="sr-Cyrl-RS" i="1" dirty="0" smtClean="0">
                <a:latin typeface="Times New Roman" pitchFamily="18" charset="0"/>
              </a:rPr>
            </a:br>
            <a:r>
              <a:rPr lang="sr-Cyrl-RS" dirty="0" smtClean="0"/>
              <a:t/>
            </a:r>
            <a:br>
              <a:rPr lang="sr-Cyrl-RS" dirty="0" smtClean="0"/>
            </a:br>
            <a:r>
              <a:rPr lang="sr-Cyrl-RS" i="1" dirty="0" smtClean="0">
                <a:latin typeface="Times New Roman" pitchFamily="18" charset="0"/>
              </a:rPr>
              <a:t>Дечја недеља </a:t>
            </a:r>
            <a:br>
              <a:rPr lang="sr-Cyrl-RS" i="1" dirty="0" smtClean="0">
                <a:latin typeface="Times New Roman" pitchFamily="18" charset="0"/>
              </a:rPr>
            </a:br>
            <a:r>
              <a:rPr lang="sr-Cyrl-RS" i="1" dirty="0" smtClean="0">
                <a:latin typeface="Times New Roman" pitchFamily="18" charset="0"/>
              </a:rPr>
              <a:t/>
            </a:r>
            <a:br>
              <a:rPr lang="sr-Cyrl-RS" i="1" dirty="0" smtClean="0">
                <a:latin typeface="Times New Roman" pitchFamily="18" charset="0"/>
              </a:rPr>
            </a:br>
            <a:r>
              <a:rPr lang="sr-Cyrl-RS" sz="2800" i="1" dirty="0" smtClean="0">
                <a:latin typeface="Times New Roman" pitchFamily="18" charset="0"/>
              </a:rPr>
              <a:t>Мостови међу генерацијама </a:t>
            </a:r>
            <a:br>
              <a:rPr lang="sr-Cyrl-RS" sz="2800" i="1" dirty="0" smtClean="0">
                <a:latin typeface="Times New Roman" pitchFamily="18" charset="0"/>
              </a:rPr>
            </a:br>
            <a:r>
              <a:rPr lang="sr-Cyrl-RS" i="1" dirty="0" smtClean="0"/>
              <a:t> </a:t>
            </a:r>
            <a:r>
              <a:rPr lang="sr-Cyrl-RS" sz="2400" i="1" dirty="0" smtClean="0">
                <a:latin typeface="Times New Roman" pitchFamily="18" charset="0"/>
              </a:rPr>
              <a:t>Посета Геронтолошком центру</a:t>
            </a:r>
            <a:br>
              <a:rPr lang="sr-Cyrl-RS" sz="2400" i="1" dirty="0" smtClean="0">
                <a:latin typeface="Times New Roman" pitchFamily="18" charset="0"/>
              </a:rPr>
            </a:br>
            <a:endParaRPr lang="en-US" sz="2400" dirty="0"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000" dirty="0" smtClean="0">
                <a:latin typeface="Times New Roman" pitchFamily="18" charset="0"/>
              </a:rPr>
              <a:t>3.10.2017.</a:t>
            </a:r>
          </a:p>
          <a:p>
            <a:pPr algn="ctr"/>
            <a:r>
              <a:rPr lang="sr-Cyrl-RS" sz="2000" dirty="0" smtClean="0">
                <a:latin typeface="Times New Roman" pitchFamily="18" charset="0"/>
              </a:rPr>
              <a:t>Крушевац </a:t>
            </a:r>
            <a:endParaRPr lang="en-US" sz="2000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214290"/>
            <a:ext cx="8501122" cy="1000132"/>
          </a:xfrm>
        </p:spPr>
        <p:txBody>
          <a:bodyPr>
            <a:normAutofit fontScale="90000"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Деца припремне васпитне групе ,васпитача,Ј.Јеличић у посети суграђанима у Геронтолошком центру</a:t>
            </a:r>
            <a:br>
              <a:rPr lang="sr-Cyrl-RS" sz="2400" dirty="0" smtClean="0">
                <a:latin typeface="Times New Roman" pitchFamily="18" charset="0"/>
              </a:rPr>
            </a:br>
            <a:r>
              <a:rPr lang="sr-Cyrl-RS" sz="2400" dirty="0" smtClean="0">
                <a:latin typeface="Times New Roman" pitchFamily="18" charset="0"/>
              </a:rPr>
              <a:t>Ликовна радионица 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7" name="Content Placeholder 6" descr="DSC_0300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457200" y="1936750"/>
            <a:ext cx="7467600" cy="4200525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Ликовна радионица</a:t>
            </a:r>
            <a:r>
              <a:rPr lang="sr-Latn-RS" sz="2400" b="1" dirty="0" smtClean="0">
                <a:latin typeface="Times New Roman" pitchFamily="18" charset="0"/>
              </a:rPr>
              <a:t> </a:t>
            </a:r>
            <a:br>
              <a:rPr lang="sr-Latn-RS" sz="2400" b="1" dirty="0" smtClean="0">
                <a:latin typeface="Times New Roman" pitchFamily="18" charset="0"/>
              </a:rPr>
            </a:br>
            <a:r>
              <a:rPr lang="sr-Cyrl-RS" sz="3200" b="1" i="1" dirty="0" smtClean="0">
                <a:latin typeface="Times New Roman" pitchFamily="18" charset="0"/>
              </a:rPr>
              <a:t>Заједно је лепше </a:t>
            </a:r>
            <a:endParaRPr lang="en-US" sz="3200" b="1" i="1" dirty="0"/>
          </a:p>
        </p:txBody>
      </p:sp>
      <p:pic>
        <p:nvPicPr>
          <p:cNvPr id="4" name="Content Placeholder 3" descr="DSC_0284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Ликовна радионица</a:t>
            </a:r>
            <a:br>
              <a:rPr lang="sr-Cyrl-RS" sz="2400" b="1" dirty="0" smtClean="0">
                <a:latin typeface="Times New Roman" pitchFamily="18" charset="0"/>
              </a:rPr>
            </a:br>
            <a:r>
              <a:rPr lang="sr-Cyrl-RS" sz="3200" b="1" i="1" dirty="0" smtClean="0">
                <a:latin typeface="Times New Roman" pitchFamily="18" charset="0"/>
              </a:rPr>
              <a:t>Заједно је лепше </a:t>
            </a:r>
            <a:endParaRPr lang="en-US" sz="3200" b="1" dirty="0"/>
          </a:p>
        </p:txBody>
      </p:sp>
      <p:pic>
        <p:nvPicPr>
          <p:cNvPr id="4" name="Content Placeholder 3" descr="DSC_0288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Ликовна радионица</a:t>
            </a:r>
            <a:br>
              <a:rPr lang="sr-Cyrl-RS" sz="2400" b="1" dirty="0" smtClean="0">
                <a:latin typeface="Times New Roman" pitchFamily="18" charset="0"/>
              </a:rPr>
            </a:br>
            <a:r>
              <a:rPr lang="sr-Cyrl-RS" sz="3200" b="1" i="1" dirty="0" smtClean="0">
                <a:latin typeface="Times New Roman" pitchFamily="18" charset="0"/>
              </a:rPr>
              <a:t>Заједно је лепше </a:t>
            </a:r>
            <a:endParaRPr lang="en-US" sz="3200" b="1" dirty="0"/>
          </a:p>
        </p:txBody>
      </p:sp>
      <p:pic>
        <p:nvPicPr>
          <p:cNvPr id="4" name="Content Placeholder 3" descr="DSC_0285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928662" y="1571612"/>
            <a:ext cx="6498167" cy="4873625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Ликовна радионица </a:t>
            </a:r>
            <a:r>
              <a:rPr lang="sr-Cyrl-RS" sz="3200" b="1" i="1" dirty="0" smtClean="0">
                <a:latin typeface="Times New Roman" pitchFamily="18" charset="0"/>
              </a:rPr>
              <a:t>Заједно је лепше </a:t>
            </a:r>
            <a:endParaRPr lang="en-US" sz="3200" dirty="0"/>
          </a:p>
        </p:txBody>
      </p:sp>
      <p:pic>
        <p:nvPicPr>
          <p:cNvPr id="4" name="Content Placeholder 3" descr="DSC_0282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642910" y="1571612"/>
            <a:ext cx="3655219" cy="4873625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 descr="DSC_0287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500562" y="1571612"/>
            <a:ext cx="3429006" cy="4929222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082660"/>
          </a:xfrm>
        </p:spPr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Ликовна радионица</a:t>
            </a:r>
            <a:br>
              <a:rPr lang="sr-Cyrl-RS" sz="2400" b="1" dirty="0" smtClean="0">
                <a:latin typeface="Times New Roman" pitchFamily="18" charset="0"/>
              </a:rPr>
            </a:br>
            <a:r>
              <a:rPr lang="sr-Cyrl-RS" sz="3600" b="1" i="1" dirty="0" smtClean="0">
                <a:latin typeface="Times New Roman" pitchFamily="18" charset="0"/>
              </a:rPr>
              <a:t>Заједно је лепше </a:t>
            </a:r>
            <a:endParaRPr lang="en-US" sz="3600" dirty="0"/>
          </a:p>
        </p:txBody>
      </p:sp>
      <p:pic>
        <p:nvPicPr>
          <p:cNvPr id="4" name="Content Placeholder 3" descr="DSC_0289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DSC_0279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357158" y="357166"/>
            <a:ext cx="2876751" cy="2786082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 descr="DSC_0299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3500430" y="428604"/>
            <a:ext cx="3714776" cy="2786082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Picture 5" descr="DSC_0291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500034" y="3357562"/>
            <a:ext cx="3524243" cy="2643182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6" descr="DSC_0292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4286248" y="3429000"/>
            <a:ext cx="3714776" cy="2857520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972452" cy="4873752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sr-Cyrl-RS" sz="7200" b="1" i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</a:endParaRPr>
          </a:p>
          <a:p>
            <a:pPr algn="ctr">
              <a:buNone/>
            </a:pPr>
            <a:r>
              <a:rPr lang="sr-Cyrl-RS" sz="72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Заједно је лепше </a:t>
            </a:r>
            <a:endParaRPr lang="en-US" sz="7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28662" y="3786190"/>
            <a:ext cx="74295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Cyrl-RS" b="1" i="1" dirty="0" smtClean="0">
                <a:solidFill>
                  <a:schemeClr val="tx2">
                    <a:lumMod val="75000"/>
                  </a:schemeClr>
                </a:solidFill>
              </a:rPr>
              <a:t>Морамо спојити генерације да бисмо сами били цели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41</TotalTime>
  <Words>42</Words>
  <Application>Microsoft Office PowerPoint</Application>
  <PresentationFormat>On-screen Show (4:3)</PresentationFormat>
  <Paragraphs>12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Oriel</vt:lpstr>
      <vt:lpstr>Вртић Наша радост  Дечја недеља   Мостови међу генерацијама   Посета Геронтолошком центру </vt:lpstr>
      <vt:lpstr>Деца припремне васпитне групе ,васпитача,Ј.Јеличић у посети суграђанима у Геронтолошком центру Ликовна радионица  </vt:lpstr>
      <vt:lpstr>Ликовна радионица  Заједно је лепше </vt:lpstr>
      <vt:lpstr>Ликовна радионица Заједно је лепше </vt:lpstr>
      <vt:lpstr>Ликовна радионица Заједно је лепше </vt:lpstr>
      <vt:lpstr>Ликовна радионица Заједно је лепше </vt:lpstr>
      <vt:lpstr>Ликовна радионица Заједно је лепше </vt:lpstr>
      <vt:lpstr>Slide 8</vt:lpstr>
      <vt:lpstr>Slide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Наша радост  Дечја недеља   Мостови међу генерацијама   Посета Геронтолошком центру</dc:title>
  <dc:creator>KORISNIK</dc:creator>
  <cp:lastModifiedBy>Steva</cp:lastModifiedBy>
  <cp:revision>9</cp:revision>
  <dcterms:created xsi:type="dcterms:W3CDTF">2017-10-11T06:48:11Z</dcterms:created>
  <dcterms:modified xsi:type="dcterms:W3CDTF">2017-10-17T06:15:24Z</dcterms:modified>
</cp:coreProperties>
</file>