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45C38-FF47-434F-B4D4-6909232DAA8E}" type="datetimeFigureOut">
              <a:rPr lang="en-US" smtClean="0"/>
              <a:pPr/>
              <a:t>12/4/2020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10211-28FC-45A8-8932-5418244A73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45C38-FF47-434F-B4D4-6909232DAA8E}" type="datetimeFigureOut">
              <a:rPr lang="en-US" smtClean="0"/>
              <a:pPr/>
              <a:t>12/4/2020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10211-28FC-45A8-8932-5418244A73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45C38-FF47-434F-B4D4-6909232DAA8E}" type="datetimeFigureOut">
              <a:rPr lang="en-US" smtClean="0"/>
              <a:pPr/>
              <a:t>12/4/2020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10211-28FC-45A8-8932-5418244A73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45C38-FF47-434F-B4D4-6909232DAA8E}" type="datetimeFigureOut">
              <a:rPr lang="en-US" smtClean="0"/>
              <a:pPr/>
              <a:t>12/4/2020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10211-28FC-45A8-8932-5418244A73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45C38-FF47-434F-B4D4-6909232DAA8E}" type="datetimeFigureOut">
              <a:rPr lang="en-US" smtClean="0"/>
              <a:pPr/>
              <a:t>12/4/2020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10211-28FC-45A8-8932-5418244A73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45C38-FF47-434F-B4D4-6909232DAA8E}" type="datetimeFigureOut">
              <a:rPr lang="en-US" smtClean="0"/>
              <a:pPr/>
              <a:t>12/4/2020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10211-28FC-45A8-8932-5418244A73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45C38-FF47-434F-B4D4-6909232DAA8E}" type="datetimeFigureOut">
              <a:rPr lang="en-US" smtClean="0"/>
              <a:pPr/>
              <a:t>12/4/2020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10211-28FC-45A8-8932-5418244A73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45C38-FF47-434F-B4D4-6909232DAA8E}" type="datetimeFigureOut">
              <a:rPr lang="en-US" smtClean="0"/>
              <a:pPr/>
              <a:t>12/4/2020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10211-28FC-45A8-8932-5418244A73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45C38-FF47-434F-B4D4-6909232DAA8E}" type="datetimeFigureOut">
              <a:rPr lang="en-US" smtClean="0"/>
              <a:pPr/>
              <a:t>12/4/2020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10211-28FC-45A8-8932-5418244A73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45C38-FF47-434F-B4D4-6909232DAA8E}" type="datetimeFigureOut">
              <a:rPr lang="en-US" smtClean="0"/>
              <a:pPr/>
              <a:t>12/4/2020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10211-28FC-45A8-8932-5418244A73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45C38-FF47-434F-B4D4-6909232DAA8E}" type="datetimeFigureOut">
              <a:rPr lang="en-US" smtClean="0"/>
              <a:pPr/>
              <a:t>12/4/2020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10211-28FC-45A8-8932-5418244A73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445C38-FF47-434F-B4D4-6909232DAA8E}" type="datetimeFigureOut">
              <a:rPr lang="en-US" smtClean="0"/>
              <a:pPr/>
              <a:t>12/4/2020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D10211-28FC-45A8-8932-5418244A734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sshot-2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392906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00100" y="4429132"/>
            <a:ext cx="71438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Вртић</a:t>
            </a:r>
            <a:r>
              <a:rPr lang="sr-Cyrl-RS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Звончић</a:t>
            </a:r>
          </a:p>
          <a:p>
            <a:pPr algn="ctr"/>
            <a:endParaRPr lang="sr-Cyrl-RS" sz="2400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Мој вртић,мој свет!</a:t>
            </a:r>
          </a:p>
          <a:p>
            <a:pPr algn="ctr"/>
            <a:endParaRPr lang="sr-Cyrl-RS" sz="2400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sr-Cyrl-RS" sz="20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Новембар ,2020. </a:t>
            </a:r>
            <a:endParaRPr lang="en-US" sz="20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Мој вртић,мој свет!</a:t>
            </a:r>
            <a:b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400" dirty="0"/>
          </a:p>
        </p:txBody>
      </p:sp>
      <p:pic>
        <p:nvPicPr>
          <p:cNvPr id="4" name="Content Placeholder 3" descr="7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9937" y="1600200"/>
            <a:ext cx="7304126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Мој вртић,мој свет!</a:t>
            </a:r>
            <a:b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400" dirty="0"/>
          </a:p>
        </p:txBody>
      </p:sp>
      <p:pic>
        <p:nvPicPr>
          <p:cNvPr id="4" name="Content Placeholder 3" descr="7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214422"/>
            <a:ext cx="8229600" cy="492922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Мој вртић,мој свет!</a:t>
            </a:r>
          </a:p>
        </p:txBody>
      </p:sp>
      <p:pic>
        <p:nvPicPr>
          <p:cNvPr id="4" name="Content Placeholder 3" descr="7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571612"/>
            <a:ext cx="8229600" cy="464347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Мој вртић,мој свет!</a:t>
            </a:r>
            <a:b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400" dirty="0"/>
          </a:p>
        </p:txBody>
      </p:sp>
      <p:pic>
        <p:nvPicPr>
          <p:cNvPr id="4" name="Content Placeholder 3" descr="7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428736"/>
            <a:ext cx="8229600" cy="492922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26</Words>
  <Application>Microsoft Office PowerPoint</Application>
  <PresentationFormat>On-screen Show (4:3)</PresentationFormat>
  <Paragraphs>9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Slide 1</vt:lpstr>
      <vt:lpstr>Мој вртић,мој свет! </vt:lpstr>
      <vt:lpstr>Мој вртић,мој свет! </vt:lpstr>
      <vt:lpstr>Мој вртић,мој свет!</vt:lpstr>
      <vt:lpstr>Мој вртић,мој свет!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Dana Miladinovic</dc:creator>
  <cp:lastModifiedBy>Dana Miladinovic</cp:lastModifiedBy>
  <cp:revision>2</cp:revision>
  <dcterms:created xsi:type="dcterms:W3CDTF">2020-12-04T10:05:01Z</dcterms:created>
  <dcterms:modified xsi:type="dcterms:W3CDTF">2020-12-04T10:19:02Z</dcterms:modified>
</cp:coreProperties>
</file>