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B5B2840-B0D0-42CD-B51F-2F5686F2E84B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99A030A-4198-4B79-BE5E-FA057CFE7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3042" y="928670"/>
            <a:ext cx="6815158" cy="2000264"/>
          </a:xfrm>
        </p:spPr>
        <p:txBody>
          <a:bodyPr/>
          <a:lstStyle/>
          <a:p>
            <a:pPr algn="ctr"/>
            <a:r>
              <a:rPr lang="sr-Cyrl-RS" sz="4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Мислимо на птичице</a:t>
            </a: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Радионица за децу и родитеље </a:t>
            </a:r>
            <a:b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929330"/>
            <a:ext cx="6172200" cy="445592"/>
          </a:xfrm>
        </p:spPr>
        <p:txBody>
          <a:bodyPr/>
          <a:lstStyle/>
          <a:p>
            <a:pPr algn="ctr"/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1.12.2017.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4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2643182"/>
            <a:ext cx="5214974" cy="234113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868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 Деца и родитељи  </a:t>
            </a:r>
            <a:b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припремне (мешовите)вас.групе васпитача, Гордане Павловић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201_1650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Мислимо на птичице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-посвећеност на делу 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IMG_20171201_16494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0171201_1649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500174"/>
            <a:ext cx="3714776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Креативност нема границе...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201_1704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643050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1_1726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643050"/>
            <a:ext cx="3429006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Слика увек говори више од речи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201_17045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7256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</a:rPr>
              <a:t>Битан је резултат  рада ,али за нас је јако битан пут- </a:t>
            </a:r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заједништво даје увек најбоље резултате   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71201_17261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00174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1_1807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500174"/>
            <a:ext cx="4286247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</TotalTime>
  <Words>41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Мислимо на птичице Радионица за децу и родитеље  </vt:lpstr>
      <vt:lpstr>   Деца и родитељи   припремне (мешовите)вас.групе васпитача, Гордане Павловић</vt:lpstr>
      <vt:lpstr>Мислимо на птичице-посвећеност на делу  </vt:lpstr>
      <vt:lpstr>Креативност нема границе... </vt:lpstr>
      <vt:lpstr>Слика увек говори више од речи </vt:lpstr>
      <vt:lpstr>Битан је резултат  рада ,али за нас је јако битан пут- заједништво даје увек најбоље резултате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Мислимо на птичице Радионица за децу и родитеље</dc:title>
  <dc:creator>KORISNIK</dc:creator>
  <cp:lastModifiedBy>KORISNIK</cp:lastModifiedBy>
  <cp:revision>3</cp:revision>
  <dcterms:created xsi:type="dcterms:W3CDTF">2017-12-20T09:27:08Z</dcterms:created>
  <dcterms:modified xsi:type="dcterms:W3CDTF">2017-12-20T14:27:58Z</dcterms:modified>
</cp:coreProperties>
</file>