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35469C8-0C4A-47AC-95A1-E8BCF57001EF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477FCA7-DB71-4F1A-A009-7A45A209F3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928670"/>
            <a:ext cx="7772400" cy="1470025"/>
          </a:xfrm>
        </p:spPr>
        <p:txBody>
          <a:bodyPr/>
          <a:lstStyle/>
          <a:p>
            <a:pPr algn="l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Лептирић</a:t>
            </a:r>
            <a:endParaRPr lang="en-US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5072074"/>
            <a:ext cx="6858000" cy="714380"/>
          </a:xfrm>
        </p:spPr>
        <p:txBody>
          <a:bodyPr>
            <a:noAutofit/>
          </a:bodyPr>
          <a:lstStyle/>
          <a:p>
            <a:pPr algn="ctr"/>
            <a:r>
              <a:rPr lang="sr-Cyrl-RS" b="1" dirty="0" smtClean="0">
                <a:latin typeface="Times New Roman" pitchFamily="18" charset="0"/>
              </a:rPr>
              <a:t>15.05.2018.</a:t>
            </a:r>
          </a:p>
          <a:p>
            <a:pPr algn="ctr"/>
            <a:r>
              <a:rPr lang="sr-Cyrl-RS" b="1" dirty="0" smtClean="0">
                <a:latin typeface="Times New Roman" pitchFamily="18" charset="0"/>
              </a:rPr>
              <a:t>Крушевац </a:t>
            </a:r>
            <a:endParaRPr lang="en-US" b="1" dirty="0">
              <a:latin typeface="Times New Roman" pitchFamily="18" charset="0"/>
            </a:endParaRPr>
          </a:p>
        </p:txBody>
      </p:sp>
      <p:pic>
        <p:nvPicPr>
          <p:cNvPr id="1026" name="Picture 2" descr="C:\Users\KORISNIK\Desktop\лого и меморандум\logo,mem\Log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9" y="500042"/>
            <a:ext cx="3143272" cy="314327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714480" y="3929066"/>
            <a:ext cx="614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8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Међународни </a:t>
            </a:r>
            <a:r>
              <a:rPr lang="sr-Cyrl-RS" sz="28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Дан </a:t>
            </a:r>
            <a:r>
              <a:rPr lang="sr-Cyrl-RS" sz="28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породице  </a:t>
            </a:r>
            <a:endParaRPr lang="en-US" sz="28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58204" cy="99060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Родитељи, деца и васпитачи реализатори активноси </a:t>
            </a:r>
            <a:r>
              <a:rPr lang="sr-Cyrl-RS" sz="2400" i="1" dirty="0" smtClean="0"/>
              <a:t>Међународи  </a:t>
            </a:r>
            <a:r>
              <a:rPr lang="sr-Cyrl-RS" sz="2400" i="1" dirty="0" smtClean="0"/>
              <a:t>Д</a:t>
            </a:r>
            <a:r>
              <a:rPr lang="sr-Cyrl-RS" sz="2400" i="1" dirty="0" smtClean="0"/>
              <a:t>ан </a:t>
            </a:r>
            <a:r>
              <a:rPr lang="sr-Cyrl-RS" sz="2400" i="1" dirty="0" smtClean="0"/>
              <a:t>породице  </a:t>
            </a:r>
            <a:endParaRPr lang="en-US" sz="2400" i="1" dirty="0">
              <a:latin typeface="TimesRoman" pitchFamily="2" charset="0"/>
            </a:endParaRPr>
          </a:p>
        </p:txBody>
      </p:sp>
      <p:pic>
        <p:nvPicPr>
          <p:cNvPr id="4" name="Content Placeholder 3" descr="IMG-05067e99abf8cdf9ce5a2dc254a9adf6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71538" y="1428736"/>
            <a:ext cx="7400948" cy="4629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857272"/>
          </a:xfrm>
        </p:spPr>
        <p:txBody>
          <a:bodyPr>
            <a:noAutofit/>
          </a:bodyPr>
          <a:lstStyle/>
          <a:p>
            <a:pPr algn="ctr"/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Међународни </a:t>
            </a: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</a:t>
            </a: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ан </a:t>
            </a: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породице  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-2ed4165f0f49878628c76588afa0d905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28662" y="1428736"/>
            <a:ext cx="7329510" cy="4629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Међународни </a:t>
            </a: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</a:t>
            </a: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ан </a:t>
            </a: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породице  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092ad606cb25627988452d278e783327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00100" y="1214422"/>
            <a:ext cx="3143272" cy="4937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-715dad77b0c8c3c4e85ccd8cd34d50a0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285860"/>
            <a:ext cx="3357586" cy="4929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Међународни </a:t>
            </a: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</a:t>
            </a: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ан </a:t>
            </a: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породице  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ab6fbfd605fd532ce26b3a05d6d7f702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7224" y="1285860"/>
            <a:ext cx="3062885" cy="4937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 descr="IMG-b49c46eb797d0f34b2a99a2e39fdd310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285860"/>
            <a:ext cx="3857652" cy="4929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Међународни </a:t>
            </a: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</a:t>
            </a: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ан </a:t>
            </a: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породице  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f03d945acd4e99f57d454092f14b11da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2" y="1571612"/>
            <a:ext cx="8229600" cy="4629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Међународни </a:t>
            </a: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</a:t>
            </a: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ан </a:t>
            </a: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породице  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5" name="Content Placeholder 4" descr="IMG-f00c45d19ea002d99088d655d9e0a593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85786" y="1373187"/>
            <a:ext cx="7500990" cy="4629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86</TotalTime>
  <Words>33</Words>
  <Application>Microsoft Office PowerPoint</Application>
  <PresentationFormat>On-screen Show (4:3)</PresentationFormat>
  <Paragraphs>10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Origin</vt:lpstr>
      <vt:lpstr>Вртић Лептирић</vt:lpstr>
      <vt:lpstr>Родитељи, деца и васпитачи реализатори активноси Међународи  Дан породице  </vt:lpstr>
      <vt:lpstr>Међународни Дан породице   </vt:lpstr>
      <vt:lpstr>Међународни Дан породице   </vt:lpstr>
      <vt:lpstr>Међународни Дан породице   </vt:lpstr>
      <vt:lpstr>Међународни Дан породице   </vt:lpstr>
      <vt:lpstr>Међународни Дан породице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</dc:title>
  <dc:creator>KORISNIK</dc:creator>
  <cp:lastModifiedBy>KORISNIK</cp:lastModifiedBy>
  <cp:revision>11</cp:revision>
  <dcterms:created xsi:type="dcterms:W3CDTF">2018-05-18T06:12:05Z</dcterms:created>
  <dcterms:modified xsi:type="dcterms:W3CDTF">2018-05-18T07:55:40Z</dcterms:modified>
</cp:coreProperties>
</file>