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10E0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16F7BCB-40DD-487A-AFB4-6CC3393056AE}" type="datetimeFigureOut">
              <a:rPr lang="en-US" smtClean="0"/>
              <a:pPr/>
              <a:t>6/19/2017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0DA597-9F82-43F3-AFB9-054538DC12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579126" cy="857256"/>
          </a:xfrm>
        </p:spPr>
        <p:txBody>
          <a:bodyPr>
            <a:normAutofit fontScale="90000"/>
          </a:bodyPr>
          <a:lstStyle/>
          <a:p>
            <a: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sr-Cyrl-RS" sz="2400" i="1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  <a:t>МЕЂУНАРОДНИ ДАН ФИЗИЧКЕ АКТИВНОСТИ</a:t>
            </a:r>
            <a:r>
              <a:rPr lang="sr-Cyrl-RS" sz="2400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solidFill>
                  <a:srgbClr val="010E0F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solidFill>
                <a:srgbClr val="010E0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785794"/>
            <a:ext cx="8643998" cy="585791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sr-Cyrl-R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sr-Cyrl-R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Међународни дан физичке активности, под слоганом ‘’Вежбај-живи здраво’’ традиционално је обележен 10. маја у преподневним сатима у свим вртићима на градском и сеоском подручију. Овај дан обележава се почев од 2002.год. када је Светска здравствена организација покренула глобалну иницијативу у циљу подизања свести целокупне светске јавности о значају и важности редовне физичке активности у превенцији болести, очувању и унапређењу доброг здравља и благостања.</a:t>
            </a:r>
          </a:p>
          <a:p>
            <a:pPr algn="just"/>
            <a:r>
              <a:rPr lang="sr-Cyrl-R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Учесници ове манифестације била су деца јаслених и васпитних група, родитељи, васпитачи, медицинске сестре васпитачи и стручни сарадник за физичко васпитање. </a:t>
            </a:r>
          </a:p>
          <a:p>
            <a:pPr algn="just"/>
            <a:r>
              <a:rPr lang="sr-Cyrl-R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Активности физичког васпитања реализоване су у салама и двориштима вртића и садржале су различите вежбе, игре и полигоне које су деца изводила са радошћу и задовољством.  На тај начин промовисан је здрав стил живота и однос према бављењу физичким активностима. </a:t>
            </a:r>
          </a:p>
          <a:p>
            <a:pPr algn="just"/>
            <a:r>
              <a:rPr lang="sr-Cyrl-R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Кроз ову манифестацију, деца, васпитачи и родитељи су широј јавности послали важну поруку а то је да је физичка активност предуслов постизања здравог тела и духа и да је зато важно да постане  саставни део живота, односно стечена навика која се одржава током целог живота.</a:t>
            </a:r>
          </a:p>
          <a:p>
            <a:pPr algn="just"/>
            <a:r>
              <a:rPr lang="sr-Cyrl-RS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0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357190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‘’ЛЕПТИРИЋ’’</a:t>
            </a:r>
            <a:endParaRPr lang="en-US" sz="240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642918"/>
            <a:ext cx="8858312" cy="6072230"/>
          </a:xfrm>
        </p:spPr>
        <p:txBody>
          <a:bodyPr>
            <a:normAutofit/>
          </a:bodyPr>
          <a:lstStyle/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endParaRPr lang="sr-Cyrl-RS" sz="1800" b="1" dirty="0" smtClean="0">
              <a:solidFill>
                <a:srgbClr val="000000"/>
              </a:solidFill>
            </a:endParaRPr>
          </a:p>
          <a:p>
            <a:r>
              <a:rPr lang="sr-Cyrl-RS" sz="1200" b="1" dirty="0" smtClean="0">
                <a:solidFill>
                  <a:srgbClr val="000000"/>
                </a:solidFill>
              </a:rPr>
              <a:t>              ‘’ПРЕНОШЕЊЕ ЛОПТЕ У ПАРУ’’		                          ‘’КОЊИЋ И КОЧИЈАШ’’</a:t>
            </a: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r>
              <a:rPr lang="sr-Cyrl-RS" sz="1200" b="1" dirty="0" smtClean="0">
                <a:solidFill>
                  <a:srgbClr val="000000"/>
                </a:solidFill>
              </a:rPr>
              <a:t>                              ‘’ЛОПТА ПУТУЈЕ’’		                                      ‘’НОШЕЊЕ ЛОПТИЦА НА КАШИКИ’’</a:t>
            </a: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</p:txBody>
      </p:sp>
      <p:pic>
        <p:nvPicPr>
          <p:cNvPr id="5" name="Picture 4" descr="IMG_461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857232"/>
            <a:ext cx="4286280" cy="2714644"/>
          </a:xfrm>
          <a:prstGeom prst="rect">
            <a:avLst/>
          </a:prstGeom>
        </p:spPr>
      </p:pic>
      <p:pic>
        <p:nvPicPr>
          <p:cNvPr id="6" name="Picture 5" descr="IMG_462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857232"/>
            <a:ext cx="4000528" cy="2643206"/>
          </a:xfrm>
          <a:prstGeom prst="rect">
            <a:avLst/>
          </a:prstGeom>
        </p:spPr>
      </p:pic>
      <p:pic>
        <p:nvPicPr>
          <p:cNvPr id="7" name="Picture 6" descr="IMG_469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14282" y="3929066"/>
            <a:ext cx="4214842" cy="2500330"/>
          </a:xfrm>
          <a:prstGeom prst="rect">
            <a:avLst/>
          </a:prstGeom>
        </p:spPr>
      </p:pic>
      <p:pic>
        <p:nvPicPr>
          <p:cNvPr id="8" name="Picture 7" descr="IMG_4656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857752" y="3929066"/>
            <a:ext cx="3929090" cy="250030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463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20" y="285728"/>
            <a:ext cx="4071966" cy="2714620"/>
          </a:xfrm>
          <a:prstGeom prst="rect">
            <a:avLst/>
          </a:prstGeom>
        </p:spPr>
      </p:pic>
      <p:pic>
        <p:nvPicPr>
          <p:cNvPr id="5" name="Picture 4" descr="IMG_467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285728"/>
            <a:ext cx="4071966" cy="2714620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285720" y="285728"/>
            <a:ext cx="8715436" cy="6429420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‘’ЛОПТА ПУТУЈЕ У КРУГ’’			‘’СПРЕТАН И ОКРЕТАН’’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‘’КАД СИ СРЕЋАН’’				‘’ПРОВЛАЧЕЊЕ КРОЗ ОБРУЧ’’</a:t>
            </a:r>
            <a:endParaRPr lang="sr-Cyrl-RS" b="1" dirty="0" smtClean="0">
              <a:solidFill>
                <a:srgbClr val="000000"/>
              </a:solidFill>
            </a:endParaRPr>
          </a:p>
        </p:txBody>
      </p:sp>
      <p:pic>
        <p:nvPicPr>
          <p:cNvPr id="8" name="Picture 7" descr="IMG_465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57158" y="3500438"/>
            <a:ext cx="3929090" cy="2857520"/>
          </a:xfrm>
          <a:prstGeom prst="rect">
            <a:avLst/>
          </a:prstGeom>
        </p:spPr>
      </p:pic>
      <p:pic>
        <p:nvPicPr>
          <p:cNvPr id="9" name="Picture 8" descr="IMG_468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857752" y="3571876"/>
            <a:ext cx="4000528" cy="278608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214290"/>
            <a:ext cx="8858312" cy="6500858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G_471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85786" y="4000504"/>
            <a:ext cx="4143372" cy="2571768"/>
          </a:xfrm>
          <a:prstGeom prst="rect">
            <a:avLst/>
          </a:prstGeom>
        </p:spPr>
      </p:pic>
      <p:pic>
        <p:nvPicPr>
          <p:cNvPr id="5" name="Picture 4" descr="IMG_472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4282" y="285728"/>
            <a:ext cx="2714644" cy="3357586"/>
          </a:xfrm>
          <a:prstGeom prst="rect">
            <a:avLst/>
          </a:prstGeom>
        </p:spPr>
      </p:pic>
      <p:pic>
        <p:nvPicPr>
          <p:cNvPr id="6" name="Picture 5" descr="IMG_472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00760" y="285728"/>
            <a:ext cx="2893221" cy="4786346"/>
          </a:xfrm>
          <a:prstGeom prst="rect">
            <a:avLst/>
          </a:prstGeom>
        </p:spPr>
      </p:pic>
      <p:pic>
        <p:nvPicPr>
          <p:cNvPr id="7" name="Picture 6" descr="IMG_4724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143240" y="285728"/>
            <a:ext cx="2643188" cy="33575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86380" y="5500702"/>
            <a:ext cx="35004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ПОЛИГОН И БАЛОН ОДБОЈКА</a:t>
            </a:r>
            <a:endParaRPr lang="en-US" sz="1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86874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‘’ВЛАДО ЈУРИЋ’’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714356"/>
            <a:ext cx="8715436" cy="6000792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‘’ПОСТАВЉАЊЕ ОБРУЧА НА СТАЛАК’’		‘’НАДВЛАЧЕЊЕ КАНАПА’’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‘’НОШЕЊЕ ЛОПТЕ У ПАРУ’’			‘’КОЊИЋ И КОЧИЈАШ’’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age-0-02-05-48d696c88b954ae8770306a23812b973e373c702dd699b6797d2063c85d04c98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7158" y="857232"/>
            <a:ext cx="4000528" cy="2643206"/>
          </a:xfrm>
          <a:prstGeom prst="rect">
            <a:avLst/>
          </a:prstGeom>
        </p:spPr>
      </p:pic>
      <p:pic>
        <p:nvPicPr>
          <p:cNvPr id="5" name="Picture 4" descr="image-0-02-05-ee51f938279c41fc9ee86d21af937a02a5c04da0e8c0da05d25edee31820a7bf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857232"/>
            <a:ext cx="3929090" cy="2643206"/>
          </a:xfrm>
          <a:prstGeom prst="rect">
            <a:avLst/>
          </a:prstGeom>
        </p:spPr>
      </p:pic>
      <p:pic>
        <p:nvPicPr>
          <p:cNvPr id="6" name="Picture 5" descr="image-0-02-05-767c027debd2ce53ddbf5c785a134916c035da6c988c3cdaebe625bf1004a5b6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57158" y="3750472"/>
            <a:ext cx="4000528" cy="2607486"/>
          </a:xfrm>
          <a:prstGeom prst="rect">
            <a:avLst/>
          </a:prstGeom>
        </p:spPr>
      </p:pic>
      <p:pic>
        <p:nvPicPr>
          <p:cNvPr id="7" name="Picture 6" descr="image-0-02-05-ad4c030c4a35e06eeed03bb67253635e8341893f4ba3e6201a9542af94c3358d-V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857752" y="3857628"/>
            <a:ext cx="3857652" cy="24288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86874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‘’КОЛИБРИ’’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642918"/>
            <a:ext cx="8786874" cy="6215082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dirty="0" smtClean="0">
              <a:solidFill>
                <a:srgbClr val="000000"/>
              </a:solidFill>
            </a:endParaRPr>
          </a:p>
          <a:p>
            <a:r>
              <a:rPr lang="sr-Cyrl-RS" sz="1200" b="1" dirty="0" smtClean="0">
                <a:solidFill>
                  <a:srgbClr val="000000"/>
                </a:solidFill>
              </a:rPr>
              <a:t>                               ВЕЖБЕ ОБЛИКОВАЊА</a:t>
            </a: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r>
              <a:rPr lang="sr-Cyrl-RS" sz="1200" b="1" dirty="0" smtClean="0">
                <a:solidFill>
                  <a:srgbClr val="000000"/>
                </a:solidFill>
              </a:rPr>
              <a:t>					                    ‘’НОШЕЊЕ ЛОПТИЦЕ НА КАШИКИ’’</a:t>
            </a:r>
          </a:p>
          <a:p>
            <a:r>
              <a:rPr lang="sr-Cyrl-RS" sz="1200" b="1" dirty="0" smtClean="0">
                <a:solidFill>
                  <a:srgbClr val="000000"/>
                </a:solidFill>
              </a:rPr>
              <a:t>                                    ‘’ЛОПТА ПУТУЈЕ’’</a:t>
            </a: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</p:txBody>
      </p:sp>
      <p:pic>
        <p:nvPicPr>
          <p:cNvPr id="4" name="Picture 3" descr="image-0-02-05-21c61f6a247939c6a7726727149581e017ccd68bc9cf9d6e614e61749b9041a8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8596" y="714356"/>
            <a:ext cx="4357718" cy="2625323"/>
          </a:xfrm>
          <a:prstGeom prst="rect">
            <a:avLst/>
          </a:prstGeom>
        </p:spPr>
      </p:pic>
      <p:pic>
        <p:nvPicPr>
          <p:cNvPr id="5" name="Picture 4" descr="image-0-02-05-a351800f7ecdd2b4277d54caf3e901f5874d148c62465b9a33fcf1e17b74ca69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85720" y="3786190"/>
            <a:ext cx="4143372" cy="2643206"/>
          </a:xfrm>
          <a:prstGeom prst="rect">
            <a:avLst/>
          </a:prstGeom>
        </p:spPr>
      </p:pic>
      <p:pic>
        <p:nvPicPr>
          <p:cNvPr id="6" name="Picture 5" descr="image-0-02-05-6dcebf7795f2ddcb2791b861fb465ad22d12759135a9fa062ac109c082f18f16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143504" y="714356"/>
            <a:ext cx="3429006" cy="542928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86874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‘’ДЕЧИЈИ КЛУБ’’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642918"/>
            <a:ext cx="8858312" cy="6072230"/>
          </a:xfrm>
        </p:spPr>
        <p:txBody>
          <a:bodyPr>
            <a:normAutofit/>
          </a:bodyPr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pPr algn="ctr"/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ВЕЖБЕ ОБЛИКОВАЊА			            ‘’ВИЈУГАВ ПУТ’’</a:t>
            </a:r>
          </a:p>
          <a:p>
            <a:pPr algn="ctr"/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‘’ИВИН ВОЗ’’                                                                      ‘’ПРОВЛАЧЕЊЕ КРОЗ ТУНЕЛ-ГУСЕНИЦУ’’                                                                                                                                                                      				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DSCN17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642919"/>
            <a:ext cx="4000528" cy="2500330"/>
          </a:xfrm>
          <a:prstGeom prst="rect">
            <a:avLst/>
          </a:prstGeom>
        </p:spPr>
      </p:pic>
      <p:pic>
        <p:nvPicPr>
          <p:cNvPr id="5" name="Picture 4" descr="DSCN1787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929190" y="642918"/>
            <a:ext cx="3929058" cy="2500330"/>
          </a:xfrm>
          <a:prstGeom prst="rect">
            <a:avLst/>
          </a:prstGeom>
        </p:spPr>
      </p:pic>
      <p:pic>
        <p:nvPicPr>
          <p:cNvPr id="7" name="Picture 6" descr="DSCN170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14282" y="3714752"/>
            <a:ext cx="4000528" cy="2571768"/>
          </a:xfrm>
          <a:prstGeom prst="rect">
            <a:avLst/>
          </a:prstGeom>
        </p:spPr>
      </p:pic>
      <p:pic>
        <p:nvPicPr>
          <p:cNvPr id="8" name="Picture 7" descr="DSCN1796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786314" y="3714752"/>
            <a:ext cx="4000528" cy="257176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214290"/>
            <a:ext cx="8715436" cy="6429420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r>
              <a:rPr lang="sr-Cyrl-RS" sz="1200" b="1" dirty="0" smtClean="0">
                <a:solidFill>
                  <a:srgbClr val="000000"/>
                </a:solidFill>
              </a:rPr>
              <a:t>                          ‘’ПРОЛЕЋНО КОЛО’’				‘’СПРЕТАН И ОКРЕТАН’’</a:t>
            </a: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endParaRPr lang="sr-Cyrl-RS" sz="1200" b="1" dirty="0" smtClean="0">
              <a:solidFill>
                <a:srgbClr val="000000"/>
              </a:solidFill>
            </a:endParaRPr>
          </a:p>
          <a:p>
            <a:r>
              <a:rPr lang="sr-Cyrl-RS" sz="1200" b="1" dirty="0" smtClean="0">
                <a:solidFill>
                  <a:srgbClr val="000000"/>
                </a:solidFill>
              </a:rPr>
              <a:t>                                    ПОЛИГОН				                   ПОЛИГОН</a:t>
            </a:r>
          </a:p>
        </p:txBody>
      </p:sp>
      <p:pic>
        <p:nvPicPr>
          <p:cNvPr id="4" name="Picture 3" descr="DSCN17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7158" y="285729"/>
            <a:ext cx="3929090" cy="2732504"/>
          </a:xfrm>
          <a:prstGeom prst="rect">
            <a:avLst/>
          </a:prstGeom>
        </p:spPr>
      </p:pic>
      <p:pic>
        <p:nvPicPr>
          <p:cNvPr id="5" name="Picture 4" descr="DSCN180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4876" y="214290"/>
            <a:ext cx="3857620" cy="2893215"/>
          </a:xfrm>
          <a:prstGeom prst="rect">
            <a:avLst/>
          </a:prstGeom>
        </p:spPr>
      </p:pic>
      <p:pic>
        <p:nvPicPr>
          <p:cNvPr id="6" name="Picture 5" descr="DSCN181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57158" y="3500438"/>
            <a:ext cx="3952902" cy="2714644"/>
          </a:xfrm>
          <a:prstGeom prst="rect">
            <a:avLst/>
          </a:prstGeom>
        </p:spPr>
      </p:pic>
      <p:pic>
        <p:nvPicPr>
          <p:cNvPr id="7" name="Picture 6" descr="DSCN182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786314" y="3429000"/>
            <a:ext cx="4000528" cy="278608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5436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‘’ЗВОНЧИЋ’’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642918"/>
            <a:ext cx="8929718" cy="6072230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‘’НОШЕЊЕ ЛОПТЕ У ПАРУ’’		       ‘’ПРЕНОШЕЊЕ ЛОПТИЦЕ НА КАШИКИ’’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‘’ТРКА У ЏАКОВИМА’’			‘’КОЊИЋ И КОЧИЈАШ’’</a:t>
            </a:r>
          </a:p>
        </p:txBody>
      </p:sp>
      <p:pic>
        <p:nvPicPr>
          <p:cNvPr id="4" name="Picture 3" descr="20170510_09522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7158" y="714356"/>
            <a:ext cx="3857652" cy="2286016"/>
          </a:xfrm>
          <a:prstGeom prst="rect">
            <a:avLst/>
          </a:prstGeom>
        </p:spPr>
      </p:pic>
      <p:pic>
        <p:nvPicPr>
          <p:cNvPr id="5" name="Picture 4" descr="20170510_095948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643438" y="642918"/>
            <a:ext cx="4063996" cy="2357454"/>
          </a:xfrm>
          <a:prstGeom prst="rect">
            <a:avLst/>
          </a:prstGeom>
        </p:spPr>
      </p:pic>
      <p:pic>
        <p:nvPicPr>
          <p:cNvPr id="6" name="Picture 5" descr="20170510_10192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57158" y="3643314"/>
            <a:ext cx="3857620" cy="2571768"/>
          </a:xfrm>
          <a:prstGeom prst="rect">
            <a:avLst/>
          </a:prstGeom>
        </p:spPr>
      </p:pic>
      <p:pic>
        <p:nvPicPr>
          <p:cNvPr id="7" name="Picture 6" descr="SDC12631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786314" y="3500438"/>
            <a:ext cx="3857620" cy="273248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142852"/>
            <a:ext cx="8786874" cy="6572296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НАВИЈАЧИ				      ‘’ЛОПТА ПУТУЈЕ’’	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ЖИРИ – РОДИТЕЉИ И ВАСПИТАЧ		         ‘’НАБАЦИВАЊЕ ОБРУЧА НА СТАЛАК’’	</a:t>
            </a:r>
            <a:endParaRPr lang="en-US" sz="1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20170510_09344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57158" y="214290"/>
            <a:ext cx="4071966" cy="2643206"/>
          </a:xfrm>
          <a:prstGeom prst="rect">
            <a:avLst/>
          </a:prstGeom>
        </p:spPr>
      </p:pic>
      <p:pic>
        <p:nvPicPr>
          <p:cNvPr id="5" name="Picture 4" descr="20170510_10030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86314" y="214290"/>
            <a:ext cx="4071934" cy="2643206"/>
          </a:xfrm>
          <a:prstGeom prst="rect">
            <a:avLst/>
          </a:prstGeom>
        </p:spPr>
      </p:pic>
      <p:pic>
        <p:nvPicPr>
          <p:cNvPr id="6" name="Picture 5" descr="SDC1262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85720" y="3429000"/>
            <a:ext cx="4071966" cy="2964653"/>
          </a:xfrm>
          <a:prstGeom prst="rect">
            <a:avLst/>
          </a:prstGeom>
        </p:spPr>
      </p:pic>
      <p:pic>
        <p:nvPicPr>
          <p:cNvPr id="7" name="Picture 6" descr="SDC12642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786314" y="3357562"/>
            <a:ext cx="3905277" cy="292895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142852"/>
            <a:ext cx="8858312" cy="6572296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r>
              <a:rPr lang="sr-Cyrl-RS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РАДОСТ ЗБОГ ПОБЕДЕ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	ДОДЕЉИВАЊЕ МЕДАЉА ЗА  ПОБЕДНИКЕ	</a:t>
            </a:r>
          </a:p>
        </p:txBody>
      </p:sp>
      <p:pic>
        <p:nvPicPr>
          <p:cNvPr id="4" name="Picture 3" descr="SDC1264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20" y="214291"/>
            <a:ext cx="4143372" cy="2857519"/>
          </a:xfrm>
          <a:prstGeom prst="rect">
            <a:avLst/>
          </a:prstGeom>
        </p:spPr>
      </p:pic>
      <p:pic>
        <p:nvPicPr>
          <p:cNvPr id="5" name="Picture 4" descr="SDC1264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1472" y="3429000"/>
            <a:ext cx="3905277" cy="2786082"/>
          </a:xfrm>
          <a:prstGeom prst="rect">
            <a:avLst/>
          </a:prstGeom>
        </p:spPr>
      </p:pic>
      <p:pic>
        <p:nvPicPr>
          <p:cNvPr id="6" name="Picture 5" descr="20170510_10265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214942" y="285728"/>
            <a:ext cx="3174499" cy="564355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715436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‘’НАША РАДОСТ’’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44" y="714356"/>
            <a:ext cx="8858312" cy="6000792"/>
          </a:xfrm>
        </p:spPr>
        <p:txBody>
          <a:bodyPr/>
          <a:lstStyle/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‘’ЛОПТА ПУТУЈЕ ИЗНАД ГЛАВЕ’’		         ‘’НАБАЦИВАЊЕ ОБРУЧА НА СТАЛАК’’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‘’НАДВЛАЧЕЊЕ КАНАПА’’			‘’ПРЕЂИ ПРЕКО МОСТА’’</a:t>
            </a:r>
            <a:endParaRPr lang="en-US" sz="1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DSC_068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282" y="785794"/>
            <a:ext cx="4071966" cy="2428892"/>
          </a:xfrm>
          <a:prstGeom prst="rect">
            <a:avLst/>
          </a:prstGeom>
        </p:spPr>
      </p:pic>
      <p:pic>
        <p:nvPicPr>
          <p:cNvPr id="6" name="Picture 5" descr="image-0-02-05-781b6f919a0e47fb5cd75276082d6717211a3d9e68f88f9c18b610d61706bfa6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857752" y="714356"/>
            <a:ext cx="3857620" cy="2500330"/>
          </a:xfrm>
          <a:prstGeom prst="rect">
            <a:avLst/>
          </a:prstGeom>
        </p:spPr>
      </p:pic>
      <p:pic>
        <p:nvPicPr>
          <p:cNvPr id="7" name="Picture 6" descr="image-0-02-05-3eadb37ffb3971f9960c89773e979eccec826d4d79013f648d0601b7c124c423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14282" y="3571876"/>
            <a:ext cx="4143372" cy="2714644"/>
          </a:xfrm>
          <a:prstGeom prst="rect">
            <a:avLst/>
          </a:prstGeom>
        </p:spPr>
      </p:pic>
      <p:pic>
        <p:nvPicPr>
          <p:cNvPr id="12" name="Picture 11" descr="image-0-02-05-aec193558ba13410cec8779f45355a4e2faa507fbd0b9724a6d1da18612225ae-V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143504" y="3643314"/>
            <a:ext cx="3071834" cy="266701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401080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МАКРЕШАНЕ</a:t>
            </a:r>
            <a:endParaRPr lang="en-US" sz="240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714356"/>
            <a:ext cx="9144000" cy="6143644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‘’ЛОПТА ПУТУЈЕ КРОЗ НОГЕ И ИЗНАД ГЛАВЕ’’		‘’НАДВЛАЧЕЊЕ КАНАПА’’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‘’КОЊИЋ И КОЧИЈАШ’’	      ‘’ПОСТАВЉАЊЕ ОБРУЧА  НА СТАЛАК’’</a:t>
            </a: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				               ‘’НОШЕЊЕ ЛОПТИЦА НА  КАШИКИ’’</a:t>
            </a:r>
            <a:endParaRPr lang="en-US" sz="1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age-0-02-05-2c2e348333a3599644a4791619ce38ccc74ab4293482e2ab45735aab0e346f03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42844" y="714356"/>
            <a:ext cx="2428892" cy="2428892"/>
          </a:xfrm>
          <a:prstGeom prst="rect">
            <a:avLst/>
          </a:prstGeom>
        </p:spPr>
      </p:pic>
      <p:pic>
        <p:nvPicPr>
          <p:cNvPr id="5" name="Picture 4" descr="image-0-02-05-66bf1c868e03a0701d5255616eef583fbc3a409243b86bace24e64e846d24e44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714612" y="714356"/>
            <a:ext cx="2857520" cy="2428892"/>
          </a:xfrm>
          <a:prstGeom prst="rect">
            <a:avLst/>
          </a:prstGeom>
        </p:spPr>
      </p:pic>
      <p:pic>
        <p:nvPicPr>
          <p:cNvPr id="6" name="Picture 5" descr="image-0-02-05-567a2c5eb172a32dd9a070d5ca1ec8ad3b344ca9909b0e5242e46efb02801f74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929322" y="714356"/>
            <a:ext cx="3000396" cy="2500330"/>
          </a:xfrm>
          <a:prstGeom prst="rect">
            <a:avLst/>
          </a:prstGeom>
        </p:spPr>
      </p:pic>
      <p:pic>
        <p:nvPicPr>
          <p:cNvPr id="7" name="Picture 6" descr="image-0-02-05-9827682d2d871510066c0b8a75712ffbc851ce43f4e7f50d9224149b1b367226-V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42844" y="3857628"/>
            <a:ext cx="2587643" cy="2428892"/>
          </a:xfrm>
          <a:prstGeom prst="rect">
            <a:avLst/>
          </a:prstGeom>
        </p:spPr>
      </p:pic>
      <p:pic>
        <p:nvPicPr>
          <p:cNvPr id="8" name="Picture 7" descr="image-0-02-05-9764467654082c7a80c8b3d6c888b620d20dfc28d2d66e584a808f66341a13a6-V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58016" y="3571876"/>
            <a:ext cx="1768077" cy="2857520"/>
          </a:xfrm>
          <a:prstGeom prst="rect">
            <a:avLst/>
          </a:prstGeom>
        </p:spPr>
      </p:pic>
      <p:pic>
        <p:nvPicPr>
          <p:cNvPr id="9" name="Picture 8" descr="image-0-02-05-fb0289369f160ef3ab3d52e00c892569dad39f1701891e98fc0089d9f6daaa93-V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071802" y="3857628"/>
            <a:ext cx="3301991" cy="235745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‘’ПЧЕЛИЦА’’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571480"/>
            <a:ext cx="8786874" cy="6143668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‘’НОШЕЊЕ ЛОПТЕ У ПАРУ’’			‘’КОЊИЋ И КОЧИЈАШ’’                  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‘’МУЗИЧКО-РИТМИЧКА ИГРА СА ОБРУЧИМА’’	          ‘‘ПРОЛЕЋНО КОЛО СВИХ УЧЕСНИКА’’</a:t>
            </a:r>
          </a:p>
        </p:txBody>
      </p:sp>
      <p:pic>
        <p:nvPicPr>
          <p:cNvPr id="4" name="Picture 3" descr="WP_20170510_10_22_05_Pro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20" y="642918"/>
            <a:ext cx="4000528" cy="2643182"/>
          </a:xfrm>
          <a:prstGeom prst="rect">
            <a:avLst/>
          </a:prstGeom>
        </p:spPr>
      </p:pic>
      <p:pic>
        <p:nvPicPr>
          <p:cNvPr id="5" name="Picture 4" descr="WP_20170510_10_29_02_Pro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57158" y="3786190"/>
            <a:ext cx="4000528" cy="2643206"/>
          </a:xfrm>
          <a:prstGeom prst="rect">
            <a:avLst/>
          </a:prstGeom>
        </p:spPr>
      </p:pic>
      <p:pic>
        <p:nvPicPr>
          <p:cNvPr id="7" name="Picture 6" descr="WP_20170510_10_17_10_Pro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714876" y="642918"/>
            <a:ext cx="4143404" cy="2643206"/>
          </a:xfrm>
          <a:prstGeom prst="rect">
            <a:avLst/>
          </a:prstGeom>
        </p:spPr>
      </p:pic>
      <p:pic>
        <p:nvPicPr>
          <p:cNvPr id="8" name="Picture 7" descr="WP_20170510_10_35_09_Pro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929190" y="3714753"/>
            <a:ext cx="3571900" cy="26679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86874" cy="428628"/>
          </a:xfrm>
        </p:spPr>
        <p:txBody>
          <a:bodyPr/>
          <a:lstStyle/>
          <a:p>
            <a:pPr algn="ctr"/>
            <a:r>
              <a:rPr lang="sr-Cyrl-RS" sz="2400" dirty="0" smtClean="0"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‘’ЛАБУД’’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4282" y="642918"/>
            <a:ext cx="8929718" cy="6072230"/>
          </a:xfrm>
        </p:spPr>
        <p:txBody>
          <a:bodyPr/>
          <a:lstStyle/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dirty="0" smtClean="0"/>
          </a:p>
          <a:p>
            <a:endParaRPr lang="sr-Cyrl-R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БЕЖБЕ ОБЛИКОВАЊА</a:t>
            </a: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sr-Cyrl-RS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sr-Cyrl-RS" sz="1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‘’НОШЕЊЕ ЛОПТЕ У ПАРУ’’	                                 ‘’ЛОПТА ПУТУЈЕ’’         ‘’НАБАЦИВАЊЕ ОБРУЧА  НА СТАЛАК’’</a:t>
            </a:r>
          </a:p>
        </p:txBody>
      </p:sp>
      <p:pic>
        <p:nvPicPr>
          <p:cNvPr id="4" name="Picture 3" descr="20170510_10090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85720" y="642918"/>
            <a:ext cx="3429024" cy="2643206"/>
          </a:xfrm>
          <a:prstGeom prst="rect">
            <a:avLst/>
          </a:prstGeom>
        </p:spPr>
      </p:pic>
      <p:pic>
        <p:nvPicPr>
          <p:cNvPr id="5" name="Picture 4" descr="20170510_102139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85720" y="3714752"/>
            <a:ext cx="3429024" cy="2571768"/>
          </a:xfrm>
          <a:prstGeom prst="rect">
            <a:avLst/>
          </a:prstGeom>
        </p:spPr>
      </p:pic>
      <p:pic>
        <p:nvPicPr>
          <p:cNvPr id="6" name="Picture 5" descr="20170510_10271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857620" y="642918"/>
            <a:ext cx="2500330" cy="5286412"/>
          </a:xfrm>
          <a:prstGeom prst="rect">
            <a:avLst/>
          </a:prstGeom>
        </p:spPr>
      </p:pic>
      <p:pic>
        <p:nvPicPr>
          <p:cNvPr id="7" name="Picture 6" descr="20170510_103340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572264" y="642918"/>
            <a:ext cx="2428891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70510_10052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14348" y="357166"/>
            <a:ext cx="7715304" cy="6143668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16">
      <a:dk1>
        <a:srgbClr val="5FF2CA"/>
      </a:dk1>
      <a:lt1>
        <a:sysClr val="window" lastClr="FFFFFF"/>
      </a:lt1>
      <a:dk2>
        <a:srgbClr val="0B9B74"/>
      </a:dk2>
      <a:lt2>
        <a:srgbClr val="0C9B74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12E9AF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611</TotalTime>
  <Words>112</Words>
  <Application>Microsoft Office PowerPoint</Application>
  <PresentationFormat>On-screen Show (4:3)</PresentationFormat>
  <Paragraphs>381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Apex</vt:lpstr>
      <vt:lpstr>   МЕЂУНАРОДНИ ДАН ФИЗИЧКЕ АКТИВНОСТИ </vt:lpstr>
      <vt:lpstr>ВРТИЋ ‘’ЛЕПТИРИЋ’’</vt:lpstr>
      <vt:lpstr>Slide 3</vt:lpstr>
      <vt:lpstr>Slide 4</vt:lpstr>
      <vt:lpstr>ВРТИЋ ‘’ВЛАДО ЈУРИЋ’’</vt:lpstr>
      <vt:lpstr>ВРТИЋ ‘’КОЛИБРИ’’</vt:lpstr>
      <vt:lpstr>ВРТИЋ ‘’ДЕЧИЈИ КЛУБ’’</vt:lpstr>
      <vt:lpstr>Slide 8</vt:lpstr>
      <vt:lpstr>ВРТИЋ ‘’ЗВОНЧИЋ’’</vt:lpstr>
      <vt:lpstr>Slide 10</vt:lpstr>
      <vt:lpstr>Slide 11</vt:lpstr>
      <vt:lpstr>ВРТИЋ ‘’НАША РАДОСТ’’</vt:lpstr>
      <vt:lpstr>МАКРЕШАНЕ</vt:lpstr>
      <vt:lpstr>ВРТИЋ ‘’ПЧЕЛИЦА’’</vt:lpstr>
      <vt:lpstr>ВРТИЋ ‘’ЛАБУД’’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МЕЂУНАРОДНИ ДАН ФИЗИЧКЕ АКТИВНОСТИ ‘’ВЕЖБАЈ-ЖИВИ ЗДРАВО’’</dc:title>
  <dc:creator>korisnik</dc:creator>
  <cp:lastModifiedBy>Steva</cp:lastModifiedBy>
  <cp:revision>45</cp:revision>
  <dcterms:created xsi:type="dcterms:W3CDTF">2017-06-05T10:13:25Z</dcterms:created>
  <dcterms:modified xsi:type="dcterms:W3CDTF">2017-06-19T07:34:08Z</dcterms:modified>
</cp:coreProperties>
</file>