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F6EFD3C-D697-4E2F-B6E7-3C3BA66C05A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96E377A-6AB7-4CA8-B917-6044DAB759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786190"/>
            <a:ext cx="6858000" cy="1090610"/>
          </a:xfrm>
        </p:spPr>
        <p:txBody>
          <a:bodyPr>
            <a:normAutofit fontScale="90000"/>
          </a:bodyPr>
          <a:lstStyle/>
          <a:p>
            <a:pPr algn="l"/>
            <a:r>
              <a:rPr lang="sr-Cyrl-RS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</a:t>
            </a:r>
            <a:r>
              <a:rPr lang="en-US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sr-Cyrl-RS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Пролећни маскембал</a:t>
            </a:r>
            <a:endParaRPr lang="en-US" sz="36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0166" y="5715017"/>
            <a:ext cx="64294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30.03.2018.</a:t>
            </a:r>
          </a:p>
          <a:p>
            <a:pPr algn="ctr"/>
            <a:r>
              <a:rPr lang="sr-Cyrl-RS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2471824" cy="23764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Културни центар Крушевац је у оквиру Међународног фестивала хумора и сатире </a:t>
            </a:r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Златна кацига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организовао</a:t>
            </a:r>
            <a:r>
              <a:rPr lang="sr-Latn-RS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П</a:t>
            </a:r>
            <a:r>
              <a:rPr lang="sr-Cyrl-RS" sz="20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ролећни маскембал</a:t>
            </a:r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за предшколце и основце од I до IV разреда. </a:t>
            </a:r>
            <a:endParaRPr lang="en-US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30125695_906965892814241_1618411718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643050"/>
            <a:ext cx="8229600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Маштовитост предшколаца 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30070070_906965949480902_1575975084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14414" y="1142984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Маштовитост предшколаца </a:t>
            </a:r>
            <a:endParaRPr lang="en-US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30122764_906965979480899_349005195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Прелеп дан за дружење у Пионирском парку</a:t>
            </a:r>
            <a:endParaRPr lang="en-US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30118856_906965866147577_580002240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71604" y="1357298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На бини ,јавни наступ 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30007244_906965922814238_1958097188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3000" y="1406525"/>
            <a:ext cx="6858000" cy="4562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Радост дружења 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30074322_906966006147563_863577946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18</TotalTime>
  <Words>53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Вртић Лептирић </vt:lpstr>
      <vt:lpstr>Културни центар Крушевац је у оквиру Међународног фестивала хумора и сатире Златна кацига организовао, Пролећни маскембал за предшколце и основце од I до IV разреда. </vt:lpstr>
      <vt:lpstr>Маштовитост предшколаца </vt:lpstr>
      <vt:lpstr>Маштовитост предшколаца </vt:lpstr>
      <vt:lpstr>Прелеп дан за дружење у Пионирском парку</vt:lpstr>
      <vt:lpstr>На бини ,јавни наступ </vt:lpstr>
      <vt:lpstr>Радост дружења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4</cp:revision>
  <dcterms:created xsi:type="dcterms:W3CDTF">2018-04-11T23:47:54Z</dcterms:created>
  <dcterms:modified xsi:type="dcterms:W3CDTF">2018-04-12T06:04:01Z</dcterms:modified>
</cp:coreProperties>
</file>