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7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09" autoAdjust="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B0028-3927-4C13-AEB8-8C100B8AF648}" type="datetimeFigureOut">
              <a:rPr lang="en-US" smtClean="0"/>
              <a:pPr/>
              <a:t>10/28/2016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2674C35-CC60-452E-B027-CB6565A153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B0028-3927-4C13-AEB8-8C100B8AF648}" type="datetimeFigureOut">
              <a:rPr lang="en-US" smtClean="0"/>
              <a:pPr/>
              <a:t>10/28/2016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2674C35-CC60-452E-B027-CB6565A153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B0028-3927-4C13-AEB8-8C100B8AF648}" type="datetimeFigureOut">
              <a:rPr lang="en-US" smtClean="0"/>
              <a:pPr/>
              <a:t>10/28/2016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74C35-CC60-452E-B027-CB6565A153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B0028-3927-4C13-AEB8-8C100B8AF648}" type="datetimeFigureOut">
              <a:rPr lang="en-US" smtClean="0"/>
              <a:pPr/>
              <a:t>10/28/2016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74C35-CC60-452E-B027-CB6565A153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B0028-3927-4C13-AEB8-8C100B8AF648}" type="datetimeFigureOut">
              <a:rPr lang="en-US" smtClean="0"/>
              <a:pPr/>
              <a:t>10/28/2016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2674C35-CC60-452E-B027-CB6565A153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B0028-3927-4C13-AEB8-8C100B8AF648}" type="datetimeFigureOut">
              <a:rPr lang="en-US" smtClean="0"/>
              <a:pPr/>
              <a:t>10/28/2016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74C35-CC60-452E-B027-CB6565A153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B0028-3927-4C13-AEB8-8C100B8AF648}" type="datetimeFigureOut">
              <a:rPr lang="en-US" smtClean="0"/>
              <a:pPr/>
              <a:t>10/28/2016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74C35-CC60-452E-B027-CB6565A153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B0028-3927-4C13-AEB8-8C100B8AF648}" type="datetimeFigureOut">
              <a:rPr lang="en-US" smtClean="0"/>
              <a:pPr/>
              <a:t>10/28/2016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74C35-CC60-452E-B027-CB6565A153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B0028-3927-4C13-AEB8-8C100B8AF648}" type="datetimeFigureOut">
              <a:rPr lang="en-US" smtClean="0"/>
              <a:pPr/>
              <a:t>10/28/2016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74C35-CC60-452E-B027-CB6565A153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B0028-3927-4C13-AEB8-8C100B8AF648}" type="datetimeFigureOut">
              <a:rPr lang="en-US" smtClean="0"/>
              <a:pPr/>
              <a:t>10/28/2016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74C35-CC60-452E-B027-CB6565A153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B0028-3927-4C13-AEB8-8C100B8AF648}" type="datetimeFigureOut">
              <a:rPr lang="en-US" smtClean="0"/>
              <a:pPr/>
              <a:t>10/28/2016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74C35-CC60-452E-B027-CB6565A153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46B0028-3927-4C13-AEB8-8C100B8AF648}" type="datetimeFigureOut">
              <a:rPr lang="en-US" smtClean="0"/>
              <a:pPr/>
              <a:t>10/28/2016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2674C35-CC60-452E-B027-CB6565A153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785926"/>
            <a:ext cx="8458200" cy="1643074"/>
          </a:xfrm>
        </p:spPr>
        <p:txBody>
          <a:bodyPr>
            <a:normAutofit fontScale="77500" lnSpcReduction="2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sr-Cyrl-RS" sz="4800" b="1" dirty="0" smtClean="0">
                <a:ln w="18000">
                  <a:solidFill>
                    <a:schemeClr val="accent6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Радионица </a:t>
            </a:r>
          </a:p>
          <a:p>
            <a:pPr algn="ctr"/>
            <a:r>
              <a:rPr lang="sr-Cyrl-RS" sz="5200" b="1" dirty="0" smtClean="0">
                <a:ln w="18000">
                  <a:solidFill>
                    <a:schemeClr val="accent6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са  мамама и бакама  у </a:t>
            </a:r>
            <a:r>
              <a:rPr lang="sr-Cyrl-RS" sz="5200" b="1" i="1" dirty="0" smtClean="0">
                <a:ln w="18000">
                  <a:solidFill>
                    <a:schemeClr val="accent6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</a:rPr>
              <a:t>Бубамари </a:t>
            </a:r>
            <a:endParaRPr lang="en-US" sz="5200" b="1" i="1" dirty="0">
              <a:ln w="18000">
                <a:solidFill>
                  <a:schemeClr val="accent6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6050" y="5643578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Октобар,2016.год.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Content Placeholder 7" descr="jabuk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9322" y="1857364"/>
            <a:ext cx="1265709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Радионица </a:t>
            </a:r>
            <a:endParaRPr lang="en-US" sz="2400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5786" y="1554162"/>
            <a:ext cx="7572428" cy="4525963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sr-Cyrl-RS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Радионицу </a:t>
            </a:r>
            <a:r>
              <a:rPr lang="sr-Cyrl-RS" sz="24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Јабука </a:t>
            </a:r>
            <a:r>
              <a:rPr lang="sr-Cyrl-RS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у припремној васпитној групи </a:t>
            </a:r>
            <a:r>
              <a:rPr lang="sr-Cyrl-RS" sz="24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Бубамара</a:t>
            </a:r>
            <a:r>
              <a:rPr lang="sr-Cyrl-RS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 реализовале су М.Зорнић ,нутрициониста и С.Миладиновић,педагог  у сарадњи са васпитачем групе Горданом Пантелић,а у оквиру месеца правилне исхране .</a:t>
            </a:r>
          </a:p>
          <a:p>
            <a:pPr algn="just">
              <a:buNone/>
            </a:pPr>
            <a:r>
              <a:rPr lang="sr-Cyrl-RS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Значај правилне исхране за раст и развој деце и примена  ове рајске воћке -јабуке у свакодневној исхрани у различитим облицима очигледно је приказана деци,мајкама и бакама од стране нутриционисте и педагога.Питу и колач од јабука ,штрудлу ,печену јабуку и туфахије спремили су пекари кухиње </a:t>
            </a:r>
            <a:r>
              <a:rPr lang="sr-Cyrl-RS" sz="24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Пионир ,</a:t>
            </a:r>
            <a:r>
              <a:rPr lang="sr-Cyrl-RS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а витаминску салату са јабукама мајке .</a:t>
            </a:r>
            <a:endParaRPr lang="en-US" sz="2400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7" descr="jabuk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428604"/>
            <a:ext cx="1265709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_30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357298"/>
            <a:ext cx="6034616" cy="4525962"/>
          </a:xfrm>
        </p:spPr>
      </p:pic>
      <p:pic>
        <p:nvPicPr>
          <p:cNvPr id="4" name="Content Placeholder 7" descr="jabuka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42852"/>
            <a:ext cx="1265709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00034" y="6143644"/>
            <a:ext cx="80724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Гледали смо слике са претходне радионице Електронска књига –Вишња у вртићу  </a:t>
            </a:r>
            <a:endParaRPr lang="en-US" sz="1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0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00562" y="1571612"/>
            <a:ext cx="4071966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929190" y="6286520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Стигао је и најмлађи учесник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Picture 5" descr="IMG_30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1571612"/>
            <a:ext cx="3929090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71472" y="6286520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Изчекујемо догађање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8" name="Content Placeholder 7" descr="jabuka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142852"/>
            <a:ext cx="1265709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_30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571612"/>
            <a:ext cx="4000528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Content Placeholder 7" descr="jabuka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42852"/>
            <a:ext cx="1265709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30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1643050"/>
            <a:ext cx="4667251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143108" y="5715016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Књига  је, Кувар  са рецептима од јабуке  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_30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71612"/>
            <a:ext cx="4286280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Content Placeholder 7" descr="jabuka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42852"/>
            <a:ext cx="1265709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785786" y="5857892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Разговор  са М.Зорнић је био јако интересантан и поучан 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8" name="Picture 7" descr="IMG_30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1571612"/>
            <a:ext cx="4643438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0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357298"/>
            <a:ext cx="7000924" cy="4525962"/>
          </a:xfrm>
        </p:spPr>
      </p:pic>
      <p:pic>
        <p:nvPicPr>
          <p:cNvPr id="5" name="Content Placeholder 7" descr="jabuka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42852"/>
            <a:ext cx="1265709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714480" y="6286520"/>
            <a:ext cx="64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Припрема витаминске салате са јабуком 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0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428736"/>
            <a:ext cx="4214842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30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428736"/>
            <a:ext cx="4095747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7" descr="jabuka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142852"/>
            <a:ext cx="1265709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7" descr="jabuka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285728"/>
            <a:ext cx="1265709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357422" y="6215082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Мамине сузе су због </a:t>
            </a:r>
            <a:r>
              <a:rPr lang="sr-Cyrl-RS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љутог </a:t>
            </a:r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лука 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7" descr="jabuka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214290"/>
            <a:ext cx="1143008" cy="1215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30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1357298"/>
            <a:ext cx="6858048" cy="450059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5984" y="6215082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Прави кувар на глави носи  куварску капу 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_30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428736"/>
            <a:ext cx="4143404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Content Placeholder 7" descr="jabuka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42910" y="214290"/>
            <a:ext cx="1143008" cy="1215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30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1500174"/>
            <a:ext cx="4143372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571736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Пробамо воћну  салату 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0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357298"/>
            <a:ext cx="3929090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7" descr="jabuka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42910" y="214290"/>
            <a:ext cx="1143008" cy="1215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30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1357298"/>
            <a:ext cx="4119591" cy="30896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30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9124" y="4357694"/>
            <a:ext cx="4071966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571472" y="6143644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Послужење спремно 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0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7" descr="jabuka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42910" y="214290"/>
            <a:ext cx="1143008" cy="1215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714612" y="6357958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Мама сече штрудлу 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_30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500174"/>
            <a:ext cx="3714776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Content Placeholder 7" descr="jabuka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42910" y="285728"/>
            <a:ext cx="1143008" cy="1215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857224" y="6286520"/>
            <a:ext cx="714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</a:rPr>
              <a:t>Туфахије су баш укусне,као и колач и штрудла од јабуке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Picture 6" descr="IMG_30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1714488"/>
            <a:ext cx="3786182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0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428736"/>
            <a:ext cx="3786214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IMG_30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500174"/>
            <a:ext cx="3929058" cy="4375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1428728" y="6072206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Имали смо и посету ,чуло се о дешавању у вртићу 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5" name="Content Placeholder 7" descr="jabuka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142852"/>
            <a:ext cx="1265709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7" descr="jabuka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8860" y="2071678"/>
            <a:ext cx="3790966" cy="3550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00034" y="357167"/>
            <a:ext cx="485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Краљица воћа </a:t>
            </a:r>
            <a:endParaRPr lang="en-US" sz="32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7" name="Content Placeholder 7" descr="jabuk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1071546"/>
            <a:ext cx="3790966" cy="3550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7" descr="jabuk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786058"/>
            <a:ext cx="3790966" cy="3550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127</TotalTime>
  <Words>178</Words>
  <Application>Microsoft Office PowerPoint</Application>
  <PresentationFormat>On-screen Show (4:3)</PresentationFormat>
  <Paragraphs>20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Trek</vt:lpstr>
      <vt:lpstr>Slide 1</vt:lpstr>
      <vt:lpstr>Радионица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36</cp:revision>
  <dcterms:created xsi:type="dcterms:W3CDTF">2016-10-24T23:22:31Z</dcterms:created>
  <dcterms:modified xsi:type="dcterms:W3CDTF">2016-10-28T10:33:49Z</dcterms:modified>
</cp:coreProperties>
</file>