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F61B-BBAA-44CD-B9D2-DAC5CBD46851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3AF4-E491-4278-AD89-520D1EB63E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F61B-BBAA-44CD-B9D2-DAC5CBD46851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3AF4-E491-4278-AD89-520D1EB63E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F61B-BBAA-44CD-B9D2-DAC5CBD46851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3AF4-E491-4278-AD89-520D1EB63E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F61B-BBAA-44CD-B9D2-DAC5CBD46851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3AF4-E491-4278-AD89-520D1EB63E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F61B-BBAA-44CD-B9D2-DAC5CBD46851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3AF4-E491-4278-AD89-520D1EB63E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F61B-BBAA-44CD-B9D2-DAC5CBD46851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3AF4-E491-4278-AD89-520D1EB63E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F61B-BBAA-44CD-B9D2-DAC5CBD46851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3AF4-E491-4278-AD89-520D1EB63E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F61B-BBAA-44CD-B9D2-DAC5CBD46851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3AF4-E491-4278-AD89-520D1EB63E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F61B-BBAA-44CD-B9D2-DAC5CBD46851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3AF4-E491-4278-AD89-520D1EB63E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F61B-BBAA-44CD-B9D2-DAC5CBD46851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3AF4-E491-4278-AD89-520D1EB63E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F61B-BBAA-44CD-B9D2-DAC5CBD46851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3AF4-E491-4278-AD89-520D1EB63E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1DF61B-BBAA-44CD-B9D2-DAC5CBD46851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2A3AF4-E491-4278-AD89-520D1EB63E2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357166"/>
            <a:ext cx="8143932" cy="1470025"/>
          </a:xfrm>
        </p:spPr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Мајска дешавања у природи </a:t>
            </a:r>
            <a:endParaRPr lang="en-US" i="1" dirty="0">
              <a:latin typeface="Times New Roman" pitchFamily="18" charset="0"/>
            </a:endParaRPr>
          </a:p>
        </p:txBody>
      </p:sp>
      <p:pic>
        <p:nvPicPr>
          <p:cNvPr id="4" name="Picture 3" descr="Pos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1538" y="2357430"/>
            <a:ext cx="6572264" cy="381334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Излет- Рибарска бања</a:t>
            </a:r>
            <a:endParaRPr lang="en-US" sz="2400" b="1" dirty="0">
              <a:latin typeface="Times New Roman" pitchFamily="18" charset="0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Одмор у току шетње</a:t>
            </a:r>
            <a:endParaRPr lang="en-US" dirty="0">
              <a:latin typeface="Times New Roman" pitchFamily="18" charset="0"/>
            </a:endParaRPr>
          </a:p>
        </p:txBody>
      </p:sp>
      <p:pic>
        <p:nvPicPr>
          <p:cNvPr id="12" name="Content Placeholder 11" descr="IMG_20150520_10145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3013736"/>
            <a:ext cx="4040188" cy="334422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Испред вртића </a:t>
            </a:r>
            <a:r>
              <a:rPr lang="sr-Cyrl-RS" i="1" dirty="0" smtClean="0">
                <a:latin typeface="Times New Roman" pitchFamily="18" charset="0"/>
              </a:rPr>
              <a:t>Јеленко</a:t>
            </a:r>
            <a:endParaRPr lang="en-US" i="1" dirty="0">
              <a:latin typeface="Times New Roman" pitchFamily="18" charset="0"/>
            </a:endParaRPr>
          </a:p>
        </p:txBody>
      </p:sp>
      <p:pic>
        <p:nvPicPr>
          <p:cNvPr id="13" name="Content Placeholder 12" descr="IMG_20150520_095943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3013289"/>
            <a:ext cx="4041775" cy="334466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Излет- Рибарска бања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00173"/>
            <a:ext cx="4040188" cy="571505"/>
          </a:xfrm>
        </p:spPr>
        <p:txBody>
          <a:bodyPr>
            <a:normAutofit/>
          </a:bodyPr>
          <a:lstStyle/>
          <a:p>
            <a:r>
              <a:rPr lang="sr-Cyrl-RS" dirty="0" smtClean="0">
                <a:latin typeface="Times New Roman" pitchFamily="18" charset="0"/>
              </a:rPr>
              <a:t>Успомена са излета </a:t>
            </a:r>
            <a:endParaRPr lang="en-US" dirty="0">
              <a:latin typeface="Times New Roman" pitchFamily="18" charset="0"/>
            </a:endParaRPr>
          </a:p>
        </p:txBody>
      </p:sp>
      <p:pic>
        <p:nvPicPr>
          <p:cNvPr id="7" name="Content Placeholder 6" descr="IMG_20150520_12295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28596" y="2174875"/>
            <a:ext cx="3714776" cy="39512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6314" y="1571612"/>
            <a:ext cx="3900486" cy="428628"/>
          </a:xfrm>
        </p:spPr>
        <p:txBody>
          <a:bodyPr>
            <a:normAutofit lnSpcReduction="10000"/>
          </a:bodyPr>
          <a:lstStyle/>
          <a:p>
            <a:r>
              <a:rPr lang="sr-Cyrl-RS" dirty="0" smtClean="0">
                <a:latin typeface="Times New Roman" pitchFamily="18" charset="0"/>
              </a:rPr>
              <a:t>Успомена са излета </a:t>
            </a:r>
            <a:endParaRPr lang="en-US" dirty="0">
              <a:latin typeface="Times New Roman" pitchFamily="18" charset="0"/>
            </a:endParaRPr>
          </a:p>
        </p:txBody>
      </p:sp>
      <p:pic>
        <p:nvPicPr>
          <p:cNvPr id="8" name="Content Placeholder 7" descr="IMG_20150520_091008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14876" y="2174875"/>
            <a:ext cx="3429024" cy="39512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dirty="0" smtClean="0">
                <a:latin typeface="Times New Roman" pitchFamily="18" charset="0"/>
              </a:rPr>
              <a:t>Карате вежбе у дворишту вртића </a:t>
            </a:r>
            <a:endParaRPr lang="en-US" sz="2800" b="1" dirty="0">
              <a:latin typeface="Times New Roman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Пратимо тренера </a:t>
            </a:r>
            <a:endParaRPr lang="en-US" dirty="0">
              <a:latin typeface="Times New Roman" pitchFamily="18" charset="0"/>
            </a:endParaRPr>
          </a:p>
        </p:txBody>
      </p:sp>
      <p:pic>
        <p:nvPicPr>
          <p:cNvPr id="7" name="Content Placeholder 6" descr="IMG_20150518_09185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3013736"/>
            <a:ext cx="4040188" cy="2273566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Вежбамо покрет </a:t>
            </a:r>
            <a:endParaRPr lang="en-US" dirty="0">
              <a:latin typeface="Times New Roman" pitchFamily="18" charset="0"/>
            </a:endParaRPr>
          </a:p>
        </p:txBody>
      </p:sp>
      <p:pic>
        <p:nvPicPr>
          <p:cNvPr id="8" name="Content Placeholder 7" descr="IMG_20150518_092305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3013289"/>
            <a:ext cx="4041775" cy="2274459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Карате вежбе у дворишту вртића </a:t>
            </a:r>
            <a:endParaRPr lang="en-US" sz="2400" dirty="0"/>
          </a:p>
        </p:txBody>
      </p:sp>
      <p:pic>
        <p:nvPicPr>
          <p:cNvPr id="8" name="Content Placeholder 7" descr="IMG_20150518_091817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57158" y="2214554"/>
            <a:ext cx="3849417" cy="3951288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357299"/>
            <a:ext cx="4041775" cy="571504"/>
          </a:xfrm>
        </p:spPr>
        <p:txBody>
          <a:bodyPr>
            <a:norm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За успомену са тренером 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9" name="Content Placeholder 8" descr="IMG_20150518_094256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2428868"/>
            <a:ext cx="4041775" cy="3714775"/>
          </a:xfrm>
        </p:spPr>
      </p:pic>
      <p:sp>
        <p:nvSpPr>
          <p:cNvPr id="11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71612"/>
            <a:ext cx="4040188" cy="639762"/>
          </a:xfrm>
        </p:spPr>
        <p:txBody>
          <a:bodyPr>
            <a:normAutofit fontScale="70000" lnSpcReduction="20000"/>
          </a:bodyPr>
          <a:lstStyle/>
          <a:p>
            <a:endParaRPr lang="sr-Cyrl-RS" dirty="0" smtClean="0">
              <a:latin typeface="Times New Roman" pitchFamily="18" charset="0"/>
            </a:endParaRPr>
          </a:p>
          <a:p>
            <a:r>
              <a:rPr lang="sr-Cyrl-RS" sz="2900" dirty="0" smtClean="0">
                <a:latin typeface="Times New Roman" pitchFamily="18" charset="0"/>
              </a:rPr>
              <a:t>Вежбамо покрет </a:t>
            </a:r>
            <a:endParaRPr lang="en-US" sz="2900" dirty="0" smtClean="0">
              <a:latin typeface="Times New Roman" pitchFamily="18" charset="0"/>
            </a:endParaRPr>
          </a:p>
          <a:p>
            <a:endParaRPr lang="en-US" sz="3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43</Words>
  <Application>Microsoft Office PowerPoint</Application>
  <PresentationFormat>On-screen Show (4:3)</PresentationFormat>
  <Paragraphs>14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Мајска дешавања у природи </vt:lpstr>
      <vt:lpstr>Излет- Рибарска бања</vt:lpstr>
      <vt:lpstr>Излет- Рибарска бања</vt:lpstr>
      <vt:lpstr>Карате вежбе у дворишту вртића </vt:lpstr>
      <vt:lpstr>Карате вежбе у дворишту вртића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Мајска дешавања у Лептирићу</dc:title>
  <dc:creator>KORISNIK</dc:creator>
  <cp:lastModifiedBy>Steva</cp:lastModifiedBy>
  <cp:revision>3</cp:revision>
  <dcterms:created xsi:type="dcterms:W3CDTF">2015-06-02T18:27:29Z</dcterms:created>
  <dcterms:modified xsi:type="dcterms:W3CDTF">2015-06-03T06:04:54Z</dcterms:modified>
</cp:coreProperties>
</file>