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3" r:id="rId17"/>
    <p:sldId id="272" r:id="rId18"/>
    <p:sldId id="26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504" y="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9D6F2A9-96D5-4B0D-B3C9-44DA4ED52E5D}" type="datetimeFigureOut">
              <a:rPr lang="en-US" smtClean="0"/>
              <a:pPr/>
              <a:t>4/30/2021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F619C71-49A0-4D85-A3BC-9FBF4F2EB69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8794" y="4714884"/>
            <a:ext cx="5843606" cy="1214446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29.04.2021</a:t>
            </a:r>
          </a:p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Крушевац </a:t>
            </a:r>
          </a:p>
          <a:p>
            <a:endParaRPr lang="sr-Cyrl-RS" dirty="0" smtClean="0"/>
          </a:p>
          <a:p>
            <a:endParaRPr lang="sr-Cyrl-R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071678"/>
            <a:ext cx="9144000" cy="1343254"/>
          </a:xfrm>
        </p:spPr>
        <p:txBody>
          <a:bodyPr/>
          <a:lstStyle/>
          <a:p>
            <a:r>
              <a:rPr lang="sr-Latn-R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sr-Cyrl-R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sr-Latn-R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</a:t>
            </a:r>
            <a:r>
              <a:rPr lang="sr-Latn-R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sr-Cyrl-R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породични ликовни салон </a:t>
            </a:r>
            <a:r>
              <a:rPr lang="sr-Cyrl-RS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4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KORISNIK\Desktop\logo.pn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357166"/>
            <a:ext cx="1428760" cy="1571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C:\Users\KORISNIK\Desktop\лого и меморандум\Logo_1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5206" y="428604"/>
            <a:ext cx="1362074" cy="13573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9ca0653a01f77a9c1f9722d97c628ea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1604" y="1500174"/>
            <a:ext cx="6358579" cy="39890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5429264"/>
            <a:ext cx="17859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400" dirty="0" smtClean="0"/>
              <a:t>Неда Ијачић</a:t>
            </a:r>
          </a:p>
          <a:p>
            <a:r>
              <a:rPr lang="sr-Cyrl-RS" sz="1400" dirty="0" smtClean="0"/>
              <a:t>Вртић </a:t>
            </a:r>
            <a:r>
              <a:rPr lang="sr-Cyrl-RS" sz="1400" i="1" dirty="0" smtClean="0"/>
              <a:t>Бисери</a:t>
            </a:r>
          </a:p>
          <a:p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d45393b6d1f21a91030e72dbcfe33b6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21439" y="1821645"/>
            <a:ext cx="4500594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6" name="Picture 5" descr="IMG-4e5fd5a77b0bfc043e41f01d6a71d479-V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7752" y="1714488"/>
            <a:ext cx="3857652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3afa6d08dad594c8e8882be60e2e847d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20" y="1643050"/>
            <a:ext cx="428628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7" name="Picture 6" descr="IMG-3ba9c240131ed536b7fa4f6131f2cc98-V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4876" y="1785926"/>
            <a:ext cx="4071966" cy="42638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-5a6a5d13b973420253fe59884f6cc91b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59" y="1571612"/>
            <a:ext cx="4000528" cy="4857784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7" name="Picture 6" descr="IMG-7d4d095ee8b7771e01d6206ebec3bdca-V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9124" y="1643050"/>
            <a:ext cx="4286279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8da7a7699409623895a9bfcf2c509208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596" y="1785926"/>
            <a:ext cx="3786213" cy="45005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5" name="Picture 4" descr="IMG-634eaf25b3ef028f5840649d5fecaad2-V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1785926"/>
            <a:ext cx="4071934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20444322d784b1a29347535cea0e042d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58" y="1643050"/>
            <a:ext cx="4071966" cy="4071966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5" name="Picture 4" descr="IMG-a0297eefa522b450a8aa131ce439b53f-V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4876" y="1643050"/>
            <a:ext cx="4071966" cy="41434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3438" y="5786454"/>
            <a:ext cx="428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Тадија Димитријевић</a:t>
            </a:r>
          </a:p>
          <a:p>
            <a:r>
              <a:rPr lang="sr-Cyrl-RS" dirty="0" smtClean="0"/>
              <a:t>Вртић Лане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a75491a514b0cabdf09ad71ecef5feb0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58" y="1524000"/>
            <a:ext cx="4429156" cy="4905396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5" name="Picture 4" descr="IMG-ad82e8dde375426c2febc838819db4a8-V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0628" y="1571612"/>
            <a:ext cx="3546074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5" name="Picture 4" descr="IMG-bea171b0086a9b1f44f5216a2ad3cb79-V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0562" y="1857364"/>
            <a:ext cx="4143404" cy="4500594"/>
          </a:xfrm>
          <a:prstGeom prst="rect">
            <a:avLst/>
          </a:prstGeom>
        </p:spPr>
      </p:pic>
      <p:pic>
        <p:nvPicPr>
          <p:cNvPr id="8" name="Content Placeholder 7" descr="IMG-bbae52cdbb44e47e5de383347b121b2d-V(1)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58" y="1714488"/>
            <a:ext cx="4036483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c7c386a31b5a967c241453c31f48e7e9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58" y="1571612"/>
            <a:ext cx="3786214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6" name="Picture 5" descr="IMG-c10e73950727e2ff398f37a6f584930b-V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9124" y="1643050"/>
            <a:ext cx="4286280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c14ac94a257d3bf5b514f20dbdc5053d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596" y="1714488"/>
            <a:ext cx="3643338" cy="4143404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5" name="Picture 4" descr="IMG-cbeb9d342cba4470ad14a302ba0c9ca6-V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248" y="1714488"/>
            <a:ext cx="4286280" cy="41434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14876" y="6072206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Нађа Которчевић,Вртић </a:t>
            </a:r>
            <a:r>
              <a:rPr lang="sr-Cyrl-RS" i="1" dirty="0" smtClean="0"/>
              <a:t>Лане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d84b0d9e8899cc311d6381b4e2252abc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596" y="1643050"/>
            <a:ext cx="3857652" cy="421484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pic>
        <p:nvPicPr>
          <p:cNvPr id="5" name="Picture 4" descr="IMG-d729470d8076829af2341411696ff01c-V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9124" y="1571612"/>
            <a:ext cx="4000528" cy="42862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472" y="6000768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Анђела Грујић</a:t>
            </a:r>
          </a:p>
          <a:p>
            <a:r>
              <a:rPr lang="sr-Cyrl-RS" dirty="0" smtClean="0"/>
              <a:t>Вртић </a:t>
            </a:r>
            <a:r>
              <a:rPr lang="sr-Cyrl-RS" i="1" dirty="0" smtClean="0"/>
              <a:t>Пчелица,Здравиње</a:t>
            </a:r>
            <a:r>
              <a:rPr lang="sr-Cyrl-R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2d7a57f19639dd2f362aa646fbd93914-V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976" y="1524000"/>
            <a:ext cx="6500858" cy="4048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5786454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Ања Радивојевић</a:t>
            </a:r>
          </a:p>
          <a:p>
            <a:r>
              <a:rPr lang="sr-Cyrl-RS" dirty="0" smtClean="0"/>
              <a:t>Вртић</a:t>
            </a:r>
            <a:r>
              <a:rPr lang="sr-Cyrl-RS" i="1" dirty="0" smtClean="0"/>
              <a:t>Лептирић,</a:t>
            </a:r>
            <a:r>
              <a:rPr lang="sr-Cyrl-RS" dirty="0" smtClean="0"/>
              <a:t>Гаглово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50723470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472" y="1643050"/>
            <a:ext cx="3714776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2400"/>
            <a:ext cx="8929718" cy="1062022"/>
          </a:xfrm>
        </p:spPr>
        <p:txBody>
          <a:bodyPr>
            <a:normAutofit/>
          </a:bodyPr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Поштујемо традицију,негујемо будућност </a:t>
            </a:r>
            <a:endParaRPr lang="en-US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161950723475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3438" y="1571612"/>
            <a:ext cx="3643320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071546"/>
            <a:ext cx="7929618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2400"/>
            <a:ext cx="8929718" cy="919146"/>
          </a:xfrm>
        </p:spPr>
        <p:txBody>
          <a:bodyPr>
            <a:normAutofit/>
          </a:bodyPr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Поштујемо традицију,негујемо будућност 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785926"/>
            <a:ext cx="8001056" cy="4429156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4282" y="214290"/>
            <a:ext cx="8472518" cy="1219200"/>
          </a:xfrm>
        </p:spPr>
        <p:txBody>
          <a:bodyPr>
            <a:normAutofit/>
          </a:bodyPr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Поштујемо традицију,негујемо будућност </a:t>
            </a:r>
            <a:endParaRPr lang="en-US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4282" y="152400"/>
            <a:ext cx="8472518" cy="1219200"/>
          </a:xfrm>
        </p:spPr>
        <p:txBody>
          <a:bodyPr>
            <a:normAutofit/>
          </a:bodyPr>
          <a:lstStyle/>
          <a:p>
            <a:pPr algn="ctr"/>
            <a:r>
              <a:rPr lang="sr-Cyrl-R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Поштујемо традицију,негујемо будућност </a:t>
            </a:r>
            <a:endParaRPr lang="en-US" sz="3200" dirty="0"/>
          </a:p>
        </p:txBody>
      </p:sp>
      <p:pic>
        <p:nvPicPr>
          <p:cNvPr id="6" name="Content Placeholder 5" descr="161944279097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034" y="1643050"/>
            <a:ext cx="4357718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 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0628" y="1714488"/>
            <a:ext cx="3571900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85720" y="1214422"/>
            <a:ext cx="8572560" cy="535785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       Драга децо, родитељи, васпитачи, хвала вам на ликовном одазиву  поводом најлепшег празника Васкрса у нашој кући. Били сте  као и увек маштовити,оргинални и радни.Била је част  погледати ваше радове, који су славље боја најлепшег празника Васкрса. Имали  смо тежак задатак да изаберемо радове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за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изложбу и сви су они најбољи .</a:t>
            </a:r>
          </a:p>
          <a:p>
            <a:pPr algn="just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      Све вас срдачно поздрављамо и захваљујемо на учешћу,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Ротари  клубу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Крушевац на подршци,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летописцима Установе и С.Миладиновић,аутору и реализатору пројекта.</a:t>
            </a:r>
            <a:endParaRPr lang="sr-Latn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Са жељом да се следеће године видимо на изложби у Крушевачком позоришту.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Христос воскресе.</a:t>
            </a:r>
          </a:p>
          <a:p>
            <a:pPr algn="just">
              <a:buNone/>
            </a:pP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Јованка Рашовић,академски сликар</a:t>
            </a:r>
          </a:p>
          <a:p>
            <a:pPr algn="just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584"/>
          </a:xfrm>
        </p:spPr>
        <p:txBody>
          <a:bodyPr/>
          <a:lstStyle/>
          <a:p>
            <a:pPr algn="ctr"/>
            <a:r>
              <a:rPr lang="sr-Cyrl-R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Поздравна реч у име Комисије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145</TotalTime>
  <Words>199</Words>
  <Application>Microsoft Office PowerPoint</Application>
  <PresentationFormat>On-screen Show (4:3)</PresentationFormat>
  <Paragraphs>35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Constantia</vt:lpstr>
      <vt:lpstr>Times New Roman</vt:lpstr>
      <vt:lpstr>Wingdings 2</vt:lpstr>
      <vt:lpstr>Paper</vt:lpstr>
      <vt:lpstr>16. дечији, породични ликовни салон Васкрс у нашој кући 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Поштујемо традицију,негујемо будућност </vt:lpstr>
      <vt:lpstr>Поштујемо традицију,негујемо будућност </vt:lpstr>
      <vt:lpstr>Поштујемо традицију,негујемо будућност </vt:lpstr>
      <vt:lpstr>Поштујемо традицију,негујемо будућност </vt:lpstr>
      <vt:lpstr>Поздравна реч у име Комисије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16. Дечији породични ликовни салон Васкрс у нашој кући</dc:title>
  <dc:creator>Dana Miladinovic</dc:creator>
  <cp:lastModifiedBy>ASUS</cp:lastModifiedBy>
  <cp:revision>26</cp:revision>
  <dcterms:created xsi:type="dcterms:W3CDTF">2021-04-27T21:50:58Z</dcterms:created>
  <dcterms:modified xsi:type="dcterms:W3CDTF">2021-04-29T22:52:58Z</dcterms:modified>
</cp:coreProperties>
</file>