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  <p:sldId id="265" r:id="rId12"/>
    <p:sldId id="266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498" y="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975FEBDB-4E96-4C5B-B966-7430341289C4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35FFA33A-34B2-4AC6-8993-34A339AA16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FEBDB-4E96-4C5B-B966-7430341289C4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A33A-34B2-4AC6-8993-34A339AA16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975FEBDB-4E96-4C5B-B966-7430341289C4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35FFA33A-34B2-4AC6-8993-34A339AA16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FEBDB-4E96-4C5B-B966-7430341289C4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A33A-34B2-4AC6-8993-34A339AA16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FEBDB-4E96-4C5B-B966-7430341289C4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A33A-34B2-4AC6-8993-34A339AA16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FEBDB-4E96-4C5B-B966-7430341289C4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A33A-34B2-4AC6-8993-34A339AA16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FEBDB-4E96-4C5B-B966-7430341289C4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A33A-34B2-4AC6-8993-34A339AA16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FEBDB-4E96-4C5B-B966-7430341289C4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A33A-34B2-4AC6-8993-34A339AA16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FEBDB-4E96-4C5B-B966-7430341289C4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A33A-34B2-4AC6-8993-34A339AA16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FEBDB-4E96-4C5B-B966-7430341289C4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A33A-34B2-4AC6-8993-34A339AA16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FEBDB-4E96-4C5B-B966-7430341289C4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FA33A-34B2-4AC6-8993-34A339AA16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75FEBDB-4E96-4C5B-B966-7430341289C4}" type="datetimeFigureOut">
              <a:rPr lang="en-US" smtClean="0"/>
              <a:pPr/>
              <a:t>4/18/2020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5FFA33A-34B2-4AC6-8993-34A339AA16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4414" y="3786190"/>
            <a:ext cx="68580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</a:rPr>
              <a:t>15.</a:t>
            </a:r>
            <a:r>
              <a:rPr lang="sr-Latn-RS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</a:rPr>
              <a:t>Дечји</a:t>
            </a:r>
            <a:r>
              <a:rPr lang="sr-Latn-RS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</a:rPr>
              <a:t>ликовни</a:t>
            </a:r>
            <a:r>
              <a:rPr lang="sr-Latn-RS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</a:rPr>
              <a:t> салон</a:t>
            </a:r>
            <a:br>
              <a:rPr lang="sr-Cyrl-RS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</a:rPr>
              <a:t>Васкрс у нашој кући  </a:t>
            </a:r>
            <a:r>
              <a:rPr lang="sr-Latn-RS" b="1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en-US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</a:rPr>
              <a:t>1</a:t>
            </a:r>
            <a:r>
              <a:rPr lang="sr-Latn-RS" b="1" smtClean="0">
                <a:solidFill>
                  <a:schemeClr val="accent2">
                    <a:lumMod val="50000"/>
                  </a:schemeClr>
                </a:solidFill>
              </a:rPr>
              <a:t>8</a:t>
            </a:r>
            <a:r>
              <a:rPr lang="sr-Cyrl-RS" b="1" smtClean="0">
                <a:solidFill>
                  <a:schemeClr val="accent2">
                    <a:lumMod val="50000"/>
                  </a:schemeClr>
                </a:solidFill>
              </a:rPr>
              <a:t>.04.2020</a:t>
            </a:r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</a:rPr>
              <a:t>. Крушевац </a:t>
            </a:r>
          </a:p>
        </p:txBody>
      </p:sp>
      <p:pic>
        <p:nvPicPr>
          <p:cNvPr id="4" name="Picture 3" descr="C:\Users\KORISNIK\Desktop\лого и меморандум\Logo_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571480"/>
            <a:ext cx="2433644" cy="20717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</p:spPr>
      </p:pic>
      <p:pic>
        <p:nvPicPr>
          <p:cNvPr id="5" name="Picture 4" descr="C:\Users\KORISNIK\Desktop\logo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571480"/>
            <a:ext cx="2571768" cy="20002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11" name="Picture 10" descr="Ognjen Škerlet, vrtić Nev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1357298"/>
            <a:ext cx="7358082" cy="47457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Elena Stojković 6,5 god.  PPP Dečiji klub 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214422"/>
            <a:ext cx="4000528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Snežana Antić, starija grupa, vrtić Leptirić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1214422"/>
            <a:ext cx="4071966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5" name="Content Placeholder 4" descr="Andrija Jeftić, Parunovac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357298"/>
            <a:ext cx="4143404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vana, vrtić Labu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357298"/>
            <a:ext cx="3786214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Višnja Petrović, srednja grupa Leptirić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357298"/>
            <a:ext cx="3786214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Vrtić Labu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285860"/>
            <a:ext cx="3929072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5" name="Content Placeholder 4" descr="Nađa Kotorčević, starija mešovita grupa Lane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28597" y="1219200"/>
            <a:ext cx="4071965" cy="5067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Veronika Pavlović, PPP Gaglov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214422"/>
            <a:ext cx="3832772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Lana Filipović, PPP, Lukavac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3" y="1219200"/>
            <a:ext cx="3714775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-186acefda6abfce856595b87fe8d355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357298"/>
            <a:ext cx="3857652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rina Kričak, 5 god. Naša Radost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14348" y="1285860"/>
            <a:ext cx="3409702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Vuk Obradović PPP Vuk  Karadžić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357298"/>
            <a:ext cx="3500444" cy="48101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Marija Marković  6 god. PPP Naša radost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285860"/>
            <a:ext cx="2857520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363f20b5f58cb92c2b3a7bd0ccc3722f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1285860"/>
            <a:ext cx="3071834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-48593599ae9ccdce14bbbdefe5468a9a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78" y="1285860"/>
            <a:ext cx="2571768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Vojin Sedlaravić, 5 god. Naša radost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28596" y="1219200"/>
            <a:ext cx="8358246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Momčilo Stamenković, 5 god. Naša radost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28663" y="1219200"/>
            <a:ext cx="7215238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6" name="Picture 5" descr="IMG-c5f9311f61d5c75477047286051f40fa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1214422"/>
            <a:ext cx="7215238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-db3f925e28cdbc4a87bee8c65ccfbe00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219200"/>
            <a:ext cx="771530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134</TotalTime>
  <Words>58</Words>
  <Application>Microsoft Office PowerPoint</Application>
  <PresentationFormat>On-screen Show (4:3)</PresentationFormat>
  <Paragraphs>14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Origin</vt:lpstr>
      <vt:lpstr>15. Дечји ликовни  салон Васкрс у нашој кући   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15.Дечји,породични ликовни салон Васкрс у нашој кући</dc:title>
  <dc:creator>KORISNIK</dc:creator>
  <cp:lastModifiedBy>KORISNIK</cp:lastModifiedBy>
  <cp:revision>8</cp:revision>
  <dcterms:created xsi:type="dcterms:W3CDTF">2020-04-16T22:20:53Z</dcterms:created>
  <dcterms:modified xsi:type="dcterms:W3CDTF">2020-04-18T00:37:48Z</dcterms:modified>
</cp:coreProperties>
</file>