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5" r:id="rId8"/>
    <p:sldId id="261" r:id="rId9"/>
    <p:sldId id="264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22F0C0E9-DD1D-4296-8955-12B7E16F9ADE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DFF725F-0A37-49C5-B846-80A266FF5B8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853"/>
            <a:ext cx="8458200" cy="3357585"/>
          </a:xfrm>
        </p:spPr>
        <p:txBody>
          <a:bodyPr>
            <a:norm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Ликовни конкурс </a:t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>Храни се правилно и буди здрав </a:t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</a:rPr>
              <a:t>Награђени предшколци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786454"/>
            <a:ext cx="8043890" cy="64294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sr-Cyrl-RS" dirty="0" smtClean="0"/>
              <a:t>31.10.2017.</a:t>
            </a:r>
          </a:p>
          <a:p>
            <a:pPr algn="ctr"/>
            <a:r>
              <a:rPr lang="sr-Cyrl-RS" dirty="0" smtClean="0"/>
              <a:t>Крушевац </a:t>
            </a:r>
            <a:endParaRPr lang="en-US" dirty="0"/>
          </a:p>
        </p:txBody>
      </p:sp>
      <p:pic>
        <p:nvPicPr>
          <p:cNvPr id="4" name="Picture 3" descr="Logo_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1"/>
            <a:ext cx="2080479" cy="200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85794"/>
            <a:ext cx="8686800" cy="642942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Упознавање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DSC_030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000232" y="642918"/>
            <a:ext cx="5145578" cy="58563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30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85786" y="1357298"/>
            <a:ext cx="7429552" cy="5287978"/>
          </a:xfrm>
        </p:spPr>
      </p:pic>
      <p:sp>
        <p:nvSpPr>
          <p:cNvPr id="5" name="TextBox 4"/>
          <p:cNvSpPr txBox="1"/>
          <p:nvPr/>
        </p:nvSpPr>
        <p:spPr>
          <a:xfrm>
            <a:off x="428596" y="571480"/>
            <a:ext cx="7858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Награђени предшколци на окупу са васпитачима и мамама 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30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28596" y="571480"/>
            <a:ext cx="4572032" cy="6002358"/>
          </a:xfrm>
        </p:spPr>
      </p:pic>
      <p:sp>
        <p:nvSpPr>
          <p:cNvPr id="5" name="TextBox 4"/>
          <p:cNvSpPr txBox="1"/>
          <p:nvPr/>
        </p:nvSpPr>
        <p:spPr>
          <a:xfrm>
            <a:off x="5286380" y="857232"/>
            <a:ext cx="35719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Награђени предшколци</a:t>
            </a:r>
          </a:p>
          <a:p>
            <a:endParaRPr lang="sr-Cyrl-RS" sz="240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Бићанин Вељко </a:t>
            </a:r>
          </a:p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Вртић</a:t>
            </a:r>
            <a:r>
              <a:rPr lang="sr-Cyrl-RS" sz="2400" dirty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Колибри- </a:t>
            </a:r>
            <a:endParaRPr lang="en-US" sz="2400" i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Вук Караџић</a:t>
            </a:r>
          </a:p>
          <a:p>
            <a:endParaRPr lang="sr-Cyrl-RS" sz="2400" dirty="0">
              <a:solidFill>
                <a:srgbClr val="002060"/>
              </a:solidFill>
              <a:latin typeface="Times New Roman" pitchFamily="18" charset="0"/>
            </a:endParaRPr>
          </a:p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Хелена Рутовић</a:t>
            </a:r>
          </a:p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Вртић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Звончић</a:t>
            </a:r>
          </a:p>
          <a:p>
            <a:endParaRPr lang="sr-Cyrl-RS" sz="2400" dirty="0">
              <a:solidFill>
                <a:srgbClr val="002060"/>
              </a:solidFill>
              <a:latin typeface="Times New Roman" pitchFamily="18" charset="0"/>
            </a:endParaRPr>
          </a:p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Тамара Минаковић</a:t>
            </a:r>
          </a:p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Вртић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Лептирић </a:t>
            </a:r>
          </a:p>
          <a:p>
            <a:endParaRPr lang="sr-Cyrl-RS" sz="2400" dirty="0">
              <a:solidFill>
                <a:srgbClr val="002060"/>
              </a:solidFill>
              <a:latin typeface="Times New Roman" pitchFamily="18" charset="0"/>
            </a:endParaRPr>
          </a:p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Недељковић Стефан </a:t>
            </a:r>
          </a:p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Вртић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Колибри </a:t>
            </a:r>
            <a:endParaRPr lang="en-US" sz="2400" i="1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313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85720" y="714356"/>
            <a:ext cx="4000528" cy="5967424"/>
          </a:xfrm>
        </p:spPr>
      </p:pic>
      <p:pic>
        <p:nvPicPr>
          <p:cNvPr id="5" name="Picture 4" descr="DSC_031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4714876" y="785794"/>
            <a:ext cx="4071966" cy="58579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318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857224" y="1071546"/>
            <a:ext cx="7715304" cy="561023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-c9826ab75a1abba7d228a8a918cf298f-V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500034" y="1000108"/>
            <a:ext cx="4786346" cy="53578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00694" y="1571612"/>
            <a:ext cx="321471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2">
                    <a:lumMod val="75000"/>
                  </a:schemeClr>
                </a:solidFill>
              </a:rPr>
              <a:t>Додела награда </a:t>
            </a:r>
          </a:p>
          <a:p>
            <a:endParaRPr lang="sr-Cyrl-RS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Latn-RS" dirty="0" smtClean="0">
                <a:solidFill>
                  <a:schemeClr val="accent2">
                    <a:lumMod val="75000"/>
                  </a:schemeClr>
                </a:solidFill>
              </a:rPr>
              <a:t>O</a:t>
            </a:r>
            <a:r>
              <a:rPr lang="sr-Cyrl-RS" dirty="0" smtClean="0">
                <a:solidFill>
                  <a:schemeClr val="accent2">
                    <a:lumMod val="75000"/>
                  </a:schemeClr>
                </a:solidFill>
              </a:rPr>
              <a:t>Ш </a:t>
            </a:r>
            <a:r>
              <a:rPr lang="sr-Cyrl-RS" i="1" dirty="0" smtClean="0">
                <a:solidFill>
                  <a:schemeClr val="accent2">
                    <a:lumMod val="75000"/>
                  </a:schemeClr>
                </a:solidFill>
              </a:rPr>
              <a:t>Свети Сава </a:t>
            </a:r>
            <a:r>
              <a:rPr lang="sr-Cyrl-RS" dirty="0" smtClean="0">
                <a:solidFill>
                  <a:schemeClr val="accent2">
                    <a:lumMod val="75000"/>
                  </a:schemeClr>
                </a:solidFill>
              </a:rPr>
              <a:t>Читлук</a:t>
            </a:r>
          </a:p>
          <a:p>
            <a:endParaRPr lang="sr-Cyrl-RS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sr-Cyrl-R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70e1e93253f96eeaa2a93b34c7aeb42b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785786" y="857232"/>
            <a:ext cx="7643866" cy="578647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403918db64b18a8dffc66e8332742ab9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642910" y="1000108"/>
            <a:ext cx="7929618" cy="55737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a66c9d47158e691331d231121d19a65e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428596" y="857232"/>
            <a:ext cx="8215369" cy="57166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39</TotalTime>
  <Words>42</Words>
  <Application>Microsoft Office PowerPoint</Application>
  <PresentationFormat>On-screen Show (4:3)</PresentationFormat>
  <Paragraphs>24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Urban</vt:lpstr>
      <vt:lpstr>Ликовни конкурс  Храни се правилно и буди здрав  Награђени предшколци</vt:lpstr>
      <vt:lpstr>Упознавање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Ликовни конкурс  Здрава храна  Награђени предшколци</dc:title>
  <dc:creator>KORISNIK</dc:creator>
  <cp:lastModifiedBy>Steva</cp:lastModifiedBy>
  <cp:revision>7</cp:revision>
  <dcterms:created xsi:type="dcterms:W3CDTF">2017-11-04T18:57:25Z</dcterms:created>
  <dcterms:modified xsi:type="dcterms:W3CDTF">2017-11-06T11:35:28Z</dcterms:modified>
</cp:coreProperties>
</file>