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57" r:id="rId4"/>
    <p:sldId id="258" r:id="rId5"/>
    <p:sldId id="259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CFA73-8410-4F2E-875B-7F6F3DBABBDC}" type="datetimeFigureOut">
              <a:rPr lang="en-US" smtClean="0"/>
              <a:pPr/>
              <a:t>5/21/2018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traight Connector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a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BF85A1E-F609-40CD-A388-CF09E6AFEBB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CFA73-8410-4F2E-875B-7F6F3DBABBDC}" type="datetimeFigureOut">
              <a:rPr lang="en-US" smtClean="0"/>
              <a:pPr/>
              <a:t>5/21/2018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5BF85A1E-F609-40CD-A388-CF09E6AFEBB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CFA73-8410-4F2E-875B-7F6F3DBABBDC}" type="datetimeFigureOut">
              <a:rPr lang="en-US" smtClean="0"/>
              <a:pPr/>
              <a:t>5/21/2018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BF85A1E-F609-40CD-A388-CF09E6AFEBB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500CFA73-8410-4F2E-875B-7F6F3DBABBDC}" type="datetimeFigureOut">
              <a:rPr lang="en-US" smtClean="0"/>
              <a:pPr/>
              <a:t>5/21/2018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85A1E-F609-40CD-A388-CF09E6AFEBB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Straight Connector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Content Placeholder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traight Connector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CFA73-8410-4F2E-875B-7F6F3DBABBDC}" type="datetimeFigureOut">
              <a:rPr lang="en-US" smtClean="0"/>
              <a:pPr/>
              <a:t>5/21/2018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en-US"/>
          </a:p>
        </p:txBody>
      </p:sp>
      <p:sp>
        <p:nvSpPr>
          <p:cNvPr id="15" name="Straight Connector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Content Placeholder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6" name="Content Placeholder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25" name="Ova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a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5BF85A1E-F609-40CD-A388-CF09E6AFEBB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CFA73-8410-4F2E-875B-7F6F3DBABBDC}" type="datetimeFigureOut">
              <a:rPr lang="en-US" smtClean="0"/>
              <a:pPr/>
              <a:t>5/21/2018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5BF85A1E-F609-40CD-A388-CF09E6AFEBB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CFA73-8410-4F2E-875B-7F6F3DBABBDC}" type="datetimeFigureOut">
              <a:rPr lang="en-US" smtClean="0"/>
              <a:pPr/>
              <a:t>5/21/2018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5BF85A1E-F609-40CD-A388-CF09E6AFEBB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Content Placeholder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Ova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a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BF85A1E-F609-40CD-A388-CF09E6AFEBB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1" name="Rectangle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CFA73-8410-4F2E-875B-7F6F3DBABBDC}" type="datetimeFigureOut">
              <a:rPr lang="en-US" smtClean="0"/>
              <a:pPr/>
              <a:t>5/21/2018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Straight Connector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Rectangle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Rectangle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a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a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5BF85A1E-F609-40CD-A388-CF09E6AFEBB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22" name="Rectangle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500CFA73-8410-4F2E-875B-7F6F3DBABBDC}" type="datetimeFigureOut">
              <a:rPr lang="en-US" smtClean="0"/>
              <a:pPr/>
              <a:t>5/21/2018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CFA73-8410-4F2E-875B-7F6F3DBABBDC}" type="datetimeFigureOut">
              <a:rPr lang="en-US" smtClean="0"/>
              <a:pPr/>
              <a:t>5/21/2018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F85A1E-F609-40CD-A388-CF09E6AFEBB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Rectangle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Rectangle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Straight Connector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a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5BF85A1E-F609-40CD-A388-CF09E6AFEBB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CFA73-8410-4F2E-875B-7F6F3DBABBDC}" type="datetimeFigureOut">
              <a:rPr lang="en-US" smtClean="0"/>
              <a:pPr/>
              <a:t>5/21/2018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Rectangle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Rectangle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Rectangle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500CFA73-8410-4F2E-875B-7F6F3DBABBDC}" type="datetimeFigureOut">
              <a:rPr lang="en-US" smtClean="0"/>
              <a:pPr/>
              <a:t>5/21/2018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Straight Connector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a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a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5BF85A1E-F609-40CD-A388-CF09E6AFEBB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109666"/>
          </a:xfrm>
        </p:spPr>
        <p:txBody>
          <a:bodyPr>
            <a:normAutofit/>
          </a:bodyPr>
          <a:lstStyle/>
          <a:p>
            <a:r>
              <a:rPr lang="sr-Cyrl-RS" sz="3600" i="1" dirty="0" smtClean="0">
                <a:latin typeface="Times New Roman" pitchFamily="18" charset="0"/>
              </a:rPr>
              <a:t>Ликовне активности </a:t>
            </a:r>
            <a:endParaRPr lang="en-US" sz="3600" i="1" dirty="0">
              <a:latin typeface="Times New Roman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42919"/>
            <a:ext cx="7772400" cy="1571635"/>
          </a:xfrm>
        </p:spPr>
        <p:txBody>
          <a:bodyPr/>
          <a:lstStyle/>
          <a:p>
            <a:pPr algn="l"/>
            <a:r>
              <a:rPr lang="sr-Cyrl-RS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Вртић </a:t>
            </a:r>
            <a:r>
              <a:rPr lang="sr-Cyrl-RS" i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Лептирић</a:t>
            </a:r>
            <a:endParaRPr lang="en-US" i="1" dirty="0">
              <a:solidFill>
                <a:schemeClr val="bg2">
                  <a:lumMod val="50000"/>
                </a:schemeClr>
              </a:solidFill>
              <a:latin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28926" y="5143512"/>
            <a:ext cx="392909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sr-Cyrl-RS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</a:rPr>
              <a:t>Мај,2018.</a:t>
            </a:r>
            <a:endParaRPr lang="en-US" b="1" dirty="0">
              <a:solidFill>
                <a:schemeClr val="bg2">
                  <a:lumMod val="50000"/>
                </a:schemeClr>
              </a:solidFill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>
                <a:latin typeface="Times New Roman" pitchFamily="18" charset="0"/>
              </a:rPr>
              <a:t>Дружење у дворишту вртићу</a:t>
            </a:r>
            <a:endParaRPr lang="en-US" dirty="0">
              <a:latin typeface="Times New Roman" pitchFamily="18" charset="0"/>
            </a:endParaRPr>
          </a:p>
        </p:txBody>
      </p:sp>
      <p:pic>
        <p:nvPicPr>
          <p:cNvPr id="4" name="Content Placeholder 3" descr="IMG-637b6217912229ef302dbcace3b1a211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71472" y="1643050"/>
            <a:ext cx="8128000" cy="457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r-Cyrl-RS" dirty="0" smtClean="0"/>
              <a:t>Као у радној соби </a:t>
            </a:r>
            <a:endParaRPr lang="en-US" dirty="0"/>
          </a:p>
        </p:txBody>
      </p:sp>
      <p:pic>
        <p:nvPicPr>
          <p:cNvPr id="4" name="Content Placeholder 3" descr="IMG-6eb95fddc05c7f30ef4a0355af40724e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89744" y="1527175"/>
            <a:ext cx="8128000" cy="457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d558fdfeee158b32a83d8a614b711dc5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89744" y="1527175"/>
            <a:ext cx="8128000" cy="457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IMG-bfb2ce36c1a23ba886080f525f396b18-V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489744" y="1527175"/>
            <a:ext cx="3939380" cy="457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4" descr="IMG-0064fa09ca2e2e6026dbb346e69b27ee-V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4876" y="1571612"/>
            <a:ext cx="4000528" cy="45720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c">
  <a:themeElements>
    <a:clrScheme name="Civic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c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c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11</TotalTime>
  <Words>14</Words>
  <Application>Microsoft Office PowerPoint</Application>
  <PresentationFormat>On-screen Show (4:3)</PresentationFormat>
  <Paragraphs>5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Civic</vt:lpstr>
      <vt:lpstr>Вртић Лептирић</vt:lpstr>
      <vt:lpstr>Дружење у дворишту вртићу</vt:lpstr>
      <vt:lpstr>Као у радној соби </vt:lpstr>
      <vt:lpstr>Slide 4</vt:lpstr>
      <vt:lpstr>Slide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Вртић Лептирић</dc:title>
  <dc:creator>KORISNIK</dc:creator>
  <cp:lastModifiedBy>KORISNIK</cp:lastModifiedBy>
  <cp:revision>2</cp:revision>
  <dcterms:created xsi:type="dcterms:W3CDTF">2018-05-21T06:24:36Z</dcterms:created>
  <dcterms:modified xsi:type="dcterms:W3CDTF">2018-05-21T06:37:28Z</dcterms:modified>
</cp:coreProperties>
</file>