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C7162A47-3A15-4524-94EE-90D6F1A4E18C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163BEC90-7533-4CCB-8B12-474C282D9E8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7162A47-3A15-4524-94EE-90D6F1A4E18C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63BEC90-7533-4CCB-8B12-474C282D9E8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C7162A47-3A15-4524-94EE-90D6F1A4E18C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163BEC90-7533-4CCB-8B12-474C282D9E8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62A47-3A15-4524-94EE-90D6F1A4E18C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BEC90-7533-4CCB-8B12-474C282D9E8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62A47-3A15-4524-94EE-90D6F1A4E18C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BEC90-7533-4CCB-8B12-474C282D9E8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7162A47-3A15-4524-94EE-90D6F1A4E18C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63BEC90-7533-4CCB-8B12-474C282D9E8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62A47-3A15-4524-94EE-90D6F1A4E18C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BEC90-7533-4CCB-8B12-474C282D9E8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7162A47-3A15-4524-94EE-90D6F1A4E18C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163BEC90-7533-4CCB-8B12-474C282D9E8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7162A47-3A15-4524-94EE-90D6F1A4E18C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63BEC90-7533-4CCB-8B12-474C282D9E8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62A47-3A15-4524-94EE-90D6F1A4E18C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BEC90-7533-4CCB-8B12-474C282D9E8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62A47-3A15-4524-94EE-90D6F1A4E18C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BEC90-7533-4CCB-8B12-474C282D9E8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7162A47-3A15-4524-94EE-90D6F1A4E18C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63BEC90-7533-4CCB-8B12-474C282D9E8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7467600" cy="1143000"/>
          </a:xfrm>
        </p:spPr>
        <p:txBody>
          <a:bodyPr>
            <a:normAutofit fontScale="90000"/>
          </a:bodyPr>
          <a:lstStyle/>
          <a:p>
            <a:r>
              <a:rPr lang="sr-Cyrl-RS" sz="4800" b="1" dirty="0" smtClean="0">
                <a:latin typeface="Times New Roman" pitchFamily="18" charset="0"/>
              </a:rPr>
              <a:t>Породица и вртић</a:t>
            </a:r>
            <a:br>
              <a:rPr lang="sr-Cyrl-RS" sz="4800" b="1" dirty="0" smtClean="0">
                <a:latin typeface="Times New Roman" pitchFamily="18" charset="0"/>
              </a:rPr>
            </a:br>
            <a:r>
              <a:rPr lang="sr-Cyrl-RS" sz="4800" b="1" i="1" dirty="0" smtClean="0">
                <a:latin typeface="Times New Roman" pitchFamily="18" charset="0"/>
              </a:rPr>
              <a:t>У сусрет пролећу </a:t>
            </a:r>
            <a:endParaRPr lang="en-US" sz="4800" b="1" i="1" dirty="0">
              <a:latin typeface="Times New Roman" pitchFamily="18" charset="0"/>
            </a:endParaRPr>
          </a:p>
        </p:txBody>
      </p:sp>
      <p:pic>
        <p:nvPicPr>
          <p:cNvPr id="4" name="Content Placeholder 3" descr="sshot-1.pn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000100" y="2000240"/>
            <a:ext cx="6572295" cy="3857652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928670"/>
          </a:xfrm>
        </p:spPr>
        <p:txBody>
          <a:bodyPr/>
          <a:lstStyle/>
          <a:p>
            <a:r>
              <a:rPr lang="sr-Cyrl-RS" dirty="0" smtClean="0"/>
              <a:t>Ликовна радионица у јасленој групи </a:t>
            </a:r>
            <a:endParaRPr lang="en-US" dirty="0"/>
          </a:p>
        </p:txBody>
      </p:sp>
      <p:pic>
        <p:nvPicPr>
          <p:cNvPr id="4" name="Content Placeholder 3" descr="IMG_077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71538" y="1428736"/>
            <a:ext cx="6498167" cy="48736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078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14414" y="714356"/>
            <a:ext cx="6498167" cy="48736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079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41916" y="500043"/>
            <a:ext cx="6498167" cy="49292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080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00100" y="714356"/>
            <a:ext cx="6498167" cy="48736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079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142976" y="928670"/>
            <a:ext cx="6498167" cy="48736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IMG_079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00100" y="642918"/>
            <a:ext cx="6498167" cy="48736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IMG_080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85852" y="857232"/>
            <a:ext cx="6498167" cy="48736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изложба</a:t>
            </a:r>
            <a:endParaRPr lang="en-US" dirty="0"/>
          </a:p>
        </p:txBody>
      </p:sp>
      <p:pic>
        <p:nvPicPr>
          <p:cNvPr id="1026" name="Picture 2" descr="C:\Users\KORISNIK\Desktop\v.juric\IMG_0805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9652" y="1628336"/>
            <a:ext cx="5643602" cy="42576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21</TotalTime>
  <Words>9</Words>
  <Application>Microsoft Office PowerPoint</Application>
  <PresentationFormat>On-screen Show (4:3)</PresentationFormat>
  <Paragraphs>3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Oriel</vt:lpstr>
      <vt:lpstr>Породица и вртић У сусрет пролећу </vt:lpstr>
      <vt:lpstr>Ликовна радионица у јасленој групи </vt:lpstr>
      <vt:lpstr>Slide 3</vt:lpstr>
      <vt:lpstr>Slide 4</vt:lpstr>
      <vt:lpstr>Slide 5</vt:lpstr>
      <vt:lpstr>Slide 6</vt:lpstr>
      <vt:lpstr>Slide 7</vt:lpstr>
      <vt:lpstr>Slide 8</vt:lpstr>
      <vt:lpstr>изложба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Породица и вртић</dc:title>
  <dc:creator>KORISNIK</dc:creator>
  <cp:lastModifiedBy>Steva</cp:lastModifiedBy>
  <cp:revision>5</cp:revision>
  <dcterms:created xsi:type="dcterms:W3CDTF">2015-04-06T00:26:12Z</dcterms:created>
  <dcterms:modified xsi:type="dcterms:W3CDTF">2015-04-09T07:07:16Z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