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68" r:id="rId4"/>
    <p:sldId id="259" r:id="rId5"/>
    <p:sldId id="260" r:id="rId6"/>
    <p:sldId id="257" r:id="rId7"/>
    <p:sldId id="261" r:id="rId8"/>
    <p:sldId id="262" r:id="rId9"/>
    <p:sldId id="263" r:id="rId10"/>
    <p:sldId id="264" r:id="rId11"/>
    <p:sldId id="265" r:id="rId12"/>
    <p:sldId id="267" r:id="rId13"/>
    <p:sldId id="26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B978D-CBCB-49FF-8265-8ACE7346DA08}" type="datetimeFigureOut">
              <a:rPr lang="en-US" smtClean="0"/>
              <a:pPr/>
              <a:t>4/14/2021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F0B8C64-9317-4EE1-836C-7C869DC130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B978D-CBCB-49FF-8265-8ACE7346DA08}" type="datetimeFigureOut">
              <a:rPr lang="en-US" smtClean="0"/>
              <a:pPr/>
              <a:t>4/14/2021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F0B8C64-9317-4EE1-836C-7C869DC130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B978D-CBCB-49FF-8265-8ACE7346DA08}" type="datetimeFigureOut">
              <a:rPr lang="en-US" smtClean="0"/>
              <a:pPr/>
              <a:t>4/14/2021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B8C64-9317-4EE1-836C-7C869DC130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B978D-CBCB-49FF-8265-8ACE7346DA08}" type="datetimeFigureOut">
              <a:rPr lang="en-US" smtClean="0"/>
              <a:pPr/>
              <a:t>4/14/2021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B8C64-9317-4EE1-836C-7C869DC130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B978D-CBCB-49FF-8265-8ACE7346DA08}" type="datetimeFigureOut">
              <a:rPr lang="en-US" smtClean="0"/>
              <a:pPr/>
              <a:t>4/14/2021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F0B8C64-9317-4EE1-836C-7C869DC130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B978D-CBCB-49FF-8265-8ACE7346DA08}" type="datetimeFigureOut">
              <a:rPr lang="en-US" smtClean="0"/>
              <a:pPr/>
              <a:t>4/14/2021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B8C64-9317-4EE1-836C-7C869DC130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B978D-CBCB-49FF-8265-8ACE7346DA08}" type="datetimeFigureOut">
              <a:rPr lang="en-US" smtClean="0"/>
              <a:pPr/>
              <a:t>4/14/2021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B8C64-9317-4EE1-836C-7C869DC130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B978D-CBCB-49FF-8265-8ACE7346DA08}" type="datetimeFigureOut">
              <a:rPr lang="en-US" smtClean="0"/>
              <a:pPr/>
              <a:t>4/14/2021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B8C64-9317-4EE1-836C-7C869DC130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B978D-CBCB-49FF-8265-8ACE7346DA08}" type="datetimeFigureOut">
              <a:rPr lang="en-US" smtClean="0"/>
              <a:pPr/>
              <a:t>4/14/2021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B8C64-9317-4EE1-836C-7C869DC130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B978D-CBCB-49FF-8265-8ACE7346DA08}" type="datetimeFigureOut">
              <a:rPr lang="en-US" smtClean="0"/>
              <a:pPr/>
              <a:t>4/14/2021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B8C64-9317-4EE1-836C-7C869DC130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B978D-CBCB-49FF-8265-8ACE7346DA08}" type="datetimeFigureOut">
              <a:rPr lang="en-US" smtClean="0"/>
              <a:pPr/>
              <a:t>4/14/2021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B8C64-9317-4EE1-836C-7C869DC130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11B978D-CBCB-49FF-8265-8ACE7346DA08}" type="datetimeFigureOut">
              <a:rPr lang="en-US" smtClean="0"/>
              <a:pPr/>
              <a:t>4/14/2021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F0B8C64-9317-4EE1-836C-7C869DC130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4572009"/>
            <a:ext cx="8458200" cy="1143008"/>
          </a:xfrm>
        </p:spPr>
        <p:txBody>
          <a:bodyPr/>
          <a:lstStyle/>
          <a:p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Лет у космос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282" y="2643182"/>
            <a:ext cx="8215370" cy="1714512"/>
          </a:xfrm>
        </p:spPr>
        <p:txBody>
          <a:bodyPr>
            <a:normAutofit/>
          </a:bodyPr>
          <a:lstStyle/>
          <a:p>
            <a:pPr algn="ctr"/>
            <a:r>
              <a:rPr lang="sr-Cyrl-R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  </a:t>
            </a:r>
            <a:r>
              <a:rPr lang="sr-Cyrl-R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Невен</a:t>
            </a:r>
            <a:endParaRPr lang="sr-Cyrl-RS" sz="2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Бубамарци и Бубамар</a:t>
            </a:r>
            <a:r>
              <a:rPr lang="sr-Latn-R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sr-Cyrl-R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 свемиру</a:t>
            </a:r>
          </a:p>
        </p:txBody>
      </p:sp>
      <p:pic>
        <p:nvPicPr>
          <p:cNvPr id="4" name="Content Placeholder 3" descr="Image 1.jpg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285720" y="357166"/>
            <a:ext cx="2098675" cy="2143125"/>
          </a:xfrm>
        </p:spPr>
      </p:pic>
      <p:sp>
        <p:nvSpPr>
          <p:cNvPr id="5" name="TextBox 4"/>
          <p:cNvSpPr txBox="1"/>
          <p:nvPr/>
        </p:nvSpPr>
        <p:spPr>
          <a:xfrm>
            <a:off x="2643174" y="5857892"/>
            <a:ext cx="50006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12.04.2021</a:t>
            </a:r>
          </a:p>
          <a:p>
            <a:pPr algn="ctr"/>
            <a:r>
              <a:rPr lang="sr-Cyrl-R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Крушевац.</a:t>
            </a:r>
            <a:endParaRPr lang="en-US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14356"/>
            <a:ext cx="8686800" cy="928694"/>
          </a:xfrm>
        </p:spPr>
        <p:txBody>
          <a:bodyPr>
            <a:normAutofit fontScale="90000"/>
          </a:bodyPr>
          <a:lstStyle/>
          <a:p>
            <a:r>
              <a:rPr lang="sr-Latn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sr-Latn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Лет у космос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571744"/>
            <a:ext cx="8786842" cy="3000395"/>
          </a:xfrm>
        </p:spPr>
        <p:txBody>
          <a:bodyPr/>
          <a:lstStyle/>
          <a:p>
            <a:pPr algn="ctr">
              <a:buNone/>
            </a:pP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Деца предшколске васпитне групе </a:t>
            </a:r>
            <a:r>
              <a:rPr lang="sr-Cyrl-R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Бубамарци,</a:t>
            </a: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родитељи , васпитач Љ.Живковић и педагог С.Миладиновић</a:t>
            </a:r>
          </a:p>
          <a:p>
            <a:pPr algn="ctr">
              <a:buNone/>
            </a:pP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Деца старије васпитне групе </a:t>
            </a:r>
            <a:r>
              <a:rPr lang="sr-Cyrl-R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Бубамара</a:t>
            </a: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родитељи</a:t>
            </a:r>
            <a:r>
              <a:rPr lang="sr-Latn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васпитачи В.Станојевић и З.Остојић и педагог С.Миладиновић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age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142852"/>
            <a:ext cx="785818" cy="8024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age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1071546"/>
            <a:ext cx="4071966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age 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214422"/>
            <a:ext cx="4143372" cy="4786346"/>
          </a:xfrm>
          <a:prstGeom prst="rect">
            <a:avLst/>
          </a:prstGeom>
        </p:spPr>
      </p:pic>
      <p:pic>
        <p:nvPicPr>
          <p:cNvPr id="7" name="Content Placeholder 3" descr="Image 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142852"/>
            <a:ext cx="785818" cy="80242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75639"/>
            <a:ext cx="940597" cy="995908"/>
          </a:xfrm>
        </p:spPr>
      </p:pic>
      <p:pic>
        <p:nvPicPr>
          <p:cNvPr id="5" name="Picture 4" descr="161789515528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2071678"/>
            <a:ext cx="4643438" cy="44827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61789515529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2066" y="1214422"/>
            <a:ext cx="3857652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161789515526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3504" y="4143380"/>
            <a:ext cx="3741000" cy="2428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42852"/>
            <a:ext cx="1000164" cy="935637"/>
          </a:xfrm>
        </p:spPr>
      </p:pic>
      <p:pic>
        <p:nvPicPr>
          <p:cNvPr id="5" name="Picture 4" descr="16178951552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5984" y="857232"/>
            <a:ext cx="6429420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61789515526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5357826"/>
            <a:ext cx="6500858" cy="13477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Лет у космос</a:t>
            </a:r>
            <a:endParaRPr lang="en-US" dirty="0"/>
          </a:p>
        </p:txBody>
      </p:sp>
      <p:pic>
        <p:nvPicPr>
          <p:cNvPr id="4" name="Content Placeholder 3" descr="Image 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42852"/>
            <a:ext cx="785786" cy="785794"/>
          </a:xfrm>
        </p:spPr>
      </p:pic>
      <p:pic>
        <p:nvPicPr>
          <p:cNvPr id="5" name="Picture 4" descr="16178951552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2285992"/>
            <a:ext cx="3571900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61789515527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57290" y="2214554"/>
            <a:ext cx="3571403" cy="44394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mage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2214554"/>
            <a:ext cx="2466259" cy="2571768"/>
          </a:xfrm>
          <a:prstGeom prst="rect">
            <a:avLst/>
          </a:prstGeom>
        </p:spPr>
      </p:pic>
      <p:pic>
        <p:nvPicPr>
          <p:cNvPr id="7" name="Picture 6" descr="16179858209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3786190"/>
            <a:ext cx="5072098" cy="2718924"/>
          </a:xfrm>
          <a:prstGeom prst="rect">
            <a:avLst/>
          </a:prstGeom>
        </p:spPr>
      </p:pic>
      <p:pic>
        <p:nvPicPr>
          <p:cNvPr id="8" name="Picture 7" descr="161798582099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4321967" y="-535809"/>
            <a:ext cx="2786630" cy="50001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789463639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30892" y="1554163"/>
            <a:ext cx="6034616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Image 1.jpg"/>
          <p:cNvPicPr>
            <a:picLocks noGrp="1" noChangeAspect="1"/>
          </p:cNvPicPr>
          <p:nvPr>
            <p:ph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214282" y="142852"/>
            <a:ext cx="857256" cy="72443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10408_09293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571612"/>
            <a:ext cx="7000923" cy="45545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Image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214290"/>
            <a:ext cx="928694" cy="5315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2937566"/>
            <a:ext cx="8686800" cy="17591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785794"/>
            <a:ext cx="4214842" cy="23431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Content Placeholder 3" descr="Image 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214290"/>
            <a:ext cx="785818" cy="6429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10408_0929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85852" y="1600200"/>
            <a:ext cx="6500858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Image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214290"/>
            <a:ext cx="857256" cy="857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2143116"/>
            <a:ext cx="2071702" cy="2500330"/>
          </a:xfrm>
          <a:prstGeom prst="rect">
            <a:avLst/>
          </a:prstGeom>
        </p:spPr>
      </p:pic>
      <p:pic>
        <p:nvPicPr>
          <p:cNvPr id="5" name="Picture 4" descr="161798582097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3929066"/>
            <a:ext cx="5786478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61798582098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43174" y="214290"/>
            <a:ext cx="5857916" cy="3571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10408_0930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78463" y="1554163"/>
            <a:ext cx="5739474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Image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214290"/>
            <a:ext cx="1000132" cy="7534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132</TotalTime>
  <Words>45</Words>
  <Application>Microsoft Office PowerPoint</Application>
  <PresentationFormat>On-screen Show (4:3)</PresentationFormat>
  <Paragraphs>9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Trek</vt:lpstr>
      <vt:lpstr>Лет у космос</vt:lpstr>
      <vt:lpstr> Лет у космос</vt:lpstr>
      <vt:lpstr>Slide 3</vt:lpstr>
      <vt:lpstr>Slide 4</vt:lpstr>
      <vt:lpstr>Slide 5</vt:lpstr>
      <vt:lpstr>         Лет у космос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Dana Miladinovic</dc:creator>
  <cp:lastModifiedBy>Steva</cp:lastModifiedBy>
  <cp:revision>19</cp:revision>
  <dcterms:created xsi:type="dcterms:W3CDTF">2021-04-09T14:05:29Z</dcterms:created>
  <dcterms:modified xsi:type="dcterms:W3CDTF">2021-04-14T06:40:23Z</dcterms:modified>
</cp:coreProperties>
</file>