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64" r:id="rId4"/>
    <p:sldId id="261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87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D3FA15-2D7D-4D7B-9BEE-E1D31A301B2F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714712-5618-477D-A7AE-9600BD01859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D3FA15-2D7D-4D7B-9BEE-E1D31A301B2F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714712-5618-477D-A7AE-9600BD01859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D3FA15-2D7D-4D7B-9BEE-E1D31A301B2F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714712-5618-477D-A7AE-9600BD01859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D3FA15-2D7D-4D7B-9BEE-E1D31A301B2F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714712-5618-477D-A7AE-9600BD01859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D3FA15-2D7D-4D7B-9BEE-E1D31A301B2F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714712-5618-477D-A7AE-9600BD01859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D3FA15-2D7D-4D7B-9BEE-E1D31A301B2F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714712-5618-477D-A7AE-9600BD01859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D3FA15-2D7D-4D7B-9BEE-E1D31A301B2F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714712-5618-477D-A7AE-9600BD01859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D3FA15-2D7D-4D7B-9BEE-E1D31A301B2F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714712-5618-477D-A7AE-9600BD01859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D3FA15-2D7D-4D7B-9BEE-E1D31A301B2F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714712-5618-477D-A7AE-9600BD01859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D3FA15-2D7D-4D7B-9BEE-E1D31A301B2F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714712-5618-477D-A7AE-9600BD01859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D3FA15-2D7D-4D7B-9BEE-E1D31A301B2F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A714712-5618-477D-A7AE-9600BD01859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6FD3FA15-2D7D-4D7B-9BEE-E1D31A301B2F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5A714712-5618-477D-A7AE-9600BD01859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Вртић </a:t>
            </a:r>
            <a:r>
              <a:rPr lang="sr-Cyrl-RS" i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Лептирић</a:t>
            </a:r>
            <a:endParaRPr lang="en-US" i="1" dirty="0">
              <a:solidFill>
                <a:schemeClr val="accent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endParaRPr lang="sr-Cyrl-RS" sz="3600" b="1" i="1" smtClean="0">
              <a:solidFill>
                <a:schemeClr val="accent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sr-Cyrl-RS" sz="3600" b="1" i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Мој </a:t>
            </a:r>
            <a:r>
              <a:rPr lang="sr-Cyrl-RS" sz="3600" b="1" i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вртић слави рођендан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214546" y="4572008"/>
            <a:ext cx="56436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15.04.2021.</a:t>
            </a:r>
          </a:p>
          <a:p>
            <a:pPr algn="ctr"/>
            <a:r>
              <a:rPr lang="sr-Cyrl-RS" sz="2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Крушевац</a:t>
            </a:r>
            <a:endParaRPr lang="en-US" sz="2000" b="1" dirty="0">
              <a:solidFill>
                <a:schemeClr val="accent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Породичне честитке</a:t>
            </a:r>
            <a:endParaRPr lang="en-US" sz="2400" b="1" dirty="0">
              <a:solidFill>
                <a:schemeClr val="accent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18256555666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1285852" y="1928802"/>
            <a:ext cx="3668707" cy="4240211"/>
          </a:xfrm>
        </p:spPr>
      </p:pic>
      <p:pic>
        <p:nvPicPr>
          <p:cNvPr id="5" name="Picture 4" descr="1618256555674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286380" y="2000240"/>
            <a:ext cx="3500462" cy="409814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Породичне честитке</a:t>
            </a:r>
            <a:endParaRPr lang="en-US" sz="2400" dirty="0"/>
          </a:p>
        </p:txBody>
      </p:sp>
      <p:pic>
        <p:nvPicPr>
          <p:cNvPr id="4" name="Content Placeholder 3" descr="161825655563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35100" y="1428736"/>
            <a:ext cx="6780238" cy="450059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Породичне честитке</a:t>
            </a:r>
            <a:endParaRPr lang="en-US" sz="2400" b="1" dirty="0"/>
          </a:p>
        </p:txBody>
      </p:sp>
      <p:pic>
        <p:nvPicPr>
          <p:cNvPr id="4" name="Content Placeholder 3" descr="1618256555586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 rot="16200000">
            <a:off x="738939" y="2189963"/>
            <a:ext cx="4572032" cy="3763958"/>
          </a:xfrm>
        </p:spPr>
      </p:pic>
      <p:pic>
        <p:nvPicPr>
          <p:cNvPr id="5" name="Picture 4" descr="161825655564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6" y="1643050"/>
            <a:ext cx="3357586" cy="47149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1618256555649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1571604" y="1857364"/>
            <a:ext cx="2928958" cy="4311649"/>
          </a:xfrm>
        </p:spPr>
      </p:pic>
      <p:pic>
        <p:nvPicPr>
          <p:cNvPr id="5" name="Picture 4" descr="1618256555659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857752" y="2000240"/>
            <a:ext cx="3571900" cy="41434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1618256555596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1214414" y="2000240"/>
            <a:ext cx="3500462" cy="4214842"/>
          </a:xfrm>
        </p:spPr>
      </p:pic>
      <p:pic>
        <p:nvPicPr>
          <p:cNvPr id="5" name="Picture 4" descr="1618256555618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000628" y="2000240"/>
            <a:ext cx="3643338" cy="41434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Дечијих руку дело </a:t>
            </a:r>
            <a:endParaRPr lang="en-US" sz="24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18390387884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1285852" y="1928802"/>
            <a:ext cx="2953433" cy="3857652"/>
          </a:xfrm>
        </p:spPr>
      </p:pic>
      <p:pic>
        <p:nvPicPr>
          <p:cNvPr id="5" name="Picture 4" descr="1618390387863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429124" y="1857364"/>
            <a:ext cx="4000496" cy="39290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Дечијих руку дело </a:t>
            </a:r>
            <a:endParaRPr lang="en-US" sz="2400" dirty="0"/>
          </a:p>
        </p:txBody>
      </p:sp>
      <p:pic>
        <p:nvPicPr>
          <p:cNvPr id="4" name="Content Placeholder 3" descr="1618390387896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1214414" y="1714488"/>
            <a:ext cx="3214710" cy="4525963"/>
          </a:xfrm>
        </p:spPr>
      </p:pic>
      <p:pic>
        <p:nvPicPr>
          <p:cNvPr id="5" name="Picture 4" descr="1618390387911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857752" y="1714488"/>
            <a:ext cx="3643338" cy="45005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Дечијих руку дело </a:t>
            </a:r>
            <a:endParaRPr lang="en-US" sz="2400" dirty="0"/>
          </a:p>
        </p:txBody>
      </p:sp>
      <p:pic>
        <p:nvPicPr>
          <p:cNvPr id="4" name="Content Placeholder 3" descr="1618390387932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1142976" y="1857364"/>
            <a:ext cx="3143272" cy="4525963"/>
          </a:xfrm>
        </p:spPr>
      </p:pic>
      <p:pic>
        <p:nvPicPr>
          <p:cNvPr id="5" name="Picture 4" descr="1618390387918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857752" y="1928802"/>
            <a:ext cx="3786214" cy="45005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Дечијих руку дело </a:t>
            </a:r>
            <a:endParaRPr lang="en-US" sz="2400" dirty="0"/>
          </a:p>
        </p:txBody>
      </p:sp>
      <p:pic>
        <p:nvPicPr>
          <p:cNvPr id="5" name="Content Placeholder 3" descr="1618390387925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428728" y="1643050"/>
            <a:ext cx="6786610" cy="43577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Рођенданско послужење и весеље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-e7e2520da8009c2702daa2035135e476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728" y="1571612"/>
            <a:ext cx="6858048" cy="4800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Рођенданско послужење и весеље</a:t>
            </a:r>
            <a:endParaRPr lang="en-US" sz="2400" dirty="0"/>
          </a:p>
        </p:txBody>
      </p:sp>
      <p:pic>
        <p:nvPicPr>
          <p:cNvPr id="6" name="Content Placeholder 5" descr="1618508803632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1357291" y="1714488"/>
            <a:ext cx="2928957" cy="2357454"/>
          </a:xfrm>
        </p:spPr>
      </p:pic>
      <p:pic>
        <p:nvPicPr>
          <p:cNvPr id="7" name="Picture 6" descr="1618508803599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500562" y="1643050"/>
            <a:ext cx="3929090" cy="4857784"/>
          </a:xfrm>
          <a:prstGeom prst="rect">
            <a:avLst/>
          </a:prstGeom>
        </p:spPr>
      </p:pic>
      <p:pic>
        <p:nvPicPr>
          <p:cNvPr id="8" name="Picture 7" descr="1618508803659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1214414" y="4214818"/>
            <a:ext cx="3071834" cy="246458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Рођенданско послужење и весеље</a:t>
            </a:r>
            <a:endParaRPr lang="en-US" sz="2400" dirty="0"/>
          </a:p>
        </p:txBody>
      </p:sp>
      <p:pic>
        <p:nvPicPr>
          <p:cNvPr id="4" name="Content Placeholder 3" descr="1618508803653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1984375" y="1643050"/>
            <a:ext cx="6400800" cy="46053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Рођенданско послужење и весеље</a:t>
            </a:r>
            <a:endParaRPr lang="en-US" sz="2400" dirty="0"/>
          </a:p>
        </p:txBody>
      </p:sp>
      <p:pic>
        <p:nvPicPr>
          <p:cNvPr id="4" name="Content Placeholder 3" descr="161850880361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728" y="1447800"/>
            <a:ext cx="6929486" cy="4800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Рођенданско послужење и весеље</a:t>
            </a:r>
            <a:endParaRPr lang="en-US" sz="2400" dirty="0"/>
          </a:p>
        </p:txBody>
      </p:sp>
      <p:pic>
        <p:nvPicPr>
          <p:cNvPr id="4" name="Content Placeholder 3" descr="1618508803656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1928794" y="1500174"/>
            <a:ext cx="6400800" cy="4800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Рођенданско послужење и весеље</a:t>
            </a:r>
            <a:endParaRPr lang="en-US" sz="2400" dirty="0"/>
          </a:p>
        </p:txBody>
      </p:sp>
      <p:pic>
        <p:nvPicPr>
          <p:cNvPr id="4" name="Content Placeholder 3" descr="IMG-7bd190368556d47e451eac6e5b4950b7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57356" y="1447800"/>
            <a:ext cx="6000792" cy="5124472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43</TotalTime>
  <Words>51</Words>
  <Application>Microsoft Office PowerPoint</Application>
  <PresentationFormat>On-screen Show (4:3)</PresentationFormat>
  <Paragraphs>18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Solstice</vt:lpstr>
      <vt:lpstr>Вртић Лептирић</vt:lpstr>
      <vt:lpstr>Породичне честитке</vt:lpstr>
      <vt:lpstr>Породичне честитке</vt:lpstr>
      <vt:lpstr>Породичне честитке</vt:lpstr>
      <vt:lpstr>Slide 5</vt:lpstr>
      <vt:lpstr>Slide 6</vt:lpstr>
      <vt:lpstr>Дечијих руку дело </vt:lpstr>
      <vt:lpstr>Дечијих руку дело </vt:lpstr>
      <vt:lpstr>Дечијих руку дело </vt:lpstr>
      <vt:lpstr>Дечијих руку дело </vt:lpstr>
      <vt:lpstr>Рођенданско послужење и весеље</vt:lpstr>
      <vt:lpstr>Рођенданско послужење и весеље</vt:lpstr>
      <vt:lpstr>Рођенданско послужење и весеље</vt:lpstr>
      <vt:lpstr>Рођенданско послужење и весеље</vt:lpstr>
      <vt:lpstr>Рођенданско послужење и весеље</vt:lpstr>
      <vt:lpstr>Рођенданско послужење и весеље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Dana Miladinovic</dc:creator>
  <cp:lastModifiedBy>Dana Miladinovic</cp:lastModifiedBy>
  <cp:revision>9</cp:revision>
  <dcterms:created xsi:type="dcterms:W3CDTF">2021-04-14T21:53:12Z</dcterms:created>
  <dcterms:modified xsi:type="dcterms:W3CDTF">2021-04-16T07:06:41Z</dcterms:modified>
</cp:coreProperties>
</file>