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  <p:sldId id="261" r:id="rId7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>
      <p:cViewPr varScale="1">
        <p:scale>
          <a:sx n="27" d="100"/>
          <a:sy n="27" d="100"/>
        </p:scale>
        <p:origin x="-1158" y="-1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ctrTitle"/>
          </p:nvPr>
        </p:nvSpPr>
        <p:spPr>
          <a:xfrm>
            <a:off x="2286000" y="3124200"/>
            <a:ext cx="6172200" cy="1894362"/>
          </a:xfrm>
        </p:spPr>
        <p:txBody>
          <a:bodyPr/>
          <a:lstStyle>
            <a:lvl1pPr>
              <a:defRPr b="1"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9" name="Subtitle 8"/>
          <p:cNvSpPr>
            <a:spLocks noGrp="1"/>
          </p:cNvSpPr>
          <p:nvPr>
            <p:ph type="subTitle" idx="1"/>
          </p:nvPr>
        </p:nvSpPr>
        <p:spPr>
          <a:xfrm>
            <a:off x="2286000" y="5003322"/>
            <a:ext cx="6172200" cy="1371600"/>
          </a:xfrm>
        </p:spPr>
        <p:txBody>
          <a:bodyPr/>
          <a:lstStyle>
            <a:lvl1pPr marL="0" indent="0" algn="l">
              <a:buNone/>
              <a:defRPr sz="1800" b="1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sp>
        <p:nvSpPr>
          <p:cNvPr id="28" name="Date Placeholder 27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4621" y="1174097"/>
            <a:ext cx="2286000" cy="381000"/>
          </a:xfrm>
        </p:spPr>
        <p:txBody>
          <a:bodyPr/>
          <a:lstStyle/>
          <a:p>
            <a:fld id="{81612E41-779C-4B70-8791-D133687DF54F}" type="datetimeFigureOut">
              <a:rPr lang="en-US" smtClean="0"/>
              <a:pPr/>
              <a:t>12/20/2017</a:t>
            </a:fld>
            <a:endParaRPr lang="en-US"/>
          </a:p>
        </p:txBody>
      </p:sp>
      <p:sp>
        <p:nvSpPr>
          <p:cNvPr id="17" name="Footer Placeholder 16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269" y="4181669"/>
            <a:ext cx="3657600" cy="384048"/>
          </a:xfrm>
        </p:spPr>
        <p:txBody>
          <a:bodyPr/>
          <a:lstStyle/>
          <a:p>
            <a:endParaRPr lang="en-US"/>
          </a:p>
        </p:txBody>
      </p:sp>
      <p:sp>
        <p:nvSpPr>
          <p:cNvPr id="10" name="Rectangle 9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Rectangle 11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4" name="Rectangle 13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9" name="Rectangle 18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Straight Connector 10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8" name="Straight Connector 17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0" name="Straight Connector 19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Straight Connector 15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5" name="Straight Connector 14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2" name="Straight Connector 21"/>
          <p:cNvSpPr>
            <a:spLocks noChangeShapeType="1"/>
          </p:cNvSpPr>
          <p:nvPr/>
        </p:nvSpPr>
        <p:spPr bwMode="auto">
          <a:xfrm>
            <a:off x="9113856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7" name="Rectangle 26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1" name="Oval 20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Oval 22"/>
          <p:cNvSpPr/>
          <p:nvPr/>
        </p:nvSpPr>
        <p:spPr bwMode="auto">
          <a:xfrm>
            <a:off x="1309632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4" name="Oval 23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6" name="Oval 25"/>
          <p:cNvSpPr/>
          <p:nvPr/>
        </p:nvSpPr>
        <p:spPr bwMode="auto">
          <a:xfrm>
            <a:off x="1664208" y="5788152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5" name="Oval 24"/>
          <p:cNvSpPr/>
          <p:nvPr/>
        </p:nvSpPr>
        <p:spPr>
          <a:xfrm>
            <a:off x="1905000" y="4495800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9" name="Slide Number Placeholder 28"/>
          <p:cNvSpPr>
            <a:spLocks noGrp="1"/>
          </p:cNvSpPr>
          <p:nvPr>
            <p:ph type="sldNum" sz="quarter" idx="12"/>
          </p:nvPr>
        </p:nvSpPr>
        <p:spPr bwMode="auto">
          <a:xfrm>
            <a:off x="1325544" y="4928702"/>
            <a:ext cx="609600" cy="517524"/>
          </a:xfrm>
        </p:spPr>
        <p:txBody>
          <a:bodyPr/>
          <a:lstStyle/>
          <a:p>
            <a:fld id="{20C71B70-F81A-4E43-AEF4-BA8C4CE48C8E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8" name="Content Placeholder 7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7467600" cy="4873752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81612E41-779C-4B70-8791-D133687DF54F}" type="datetimeFigureOut">
              <a:rPr lang="en-US" smtClean="0"/>
              <a:pPr/>
              <a:t>12/20/2017</a:t>
            </a:fld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20C71B70-F81A-4E43-AEF4-BA8C4CE48C8E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0" name="Footer Placeholder 9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86000" y="2895600"/>
            <a:ext cx="6172200" cy="2053590"/>
          </a:xfrm>
        </p:spPr>
        <p:txBody>
          <a:bodyPr/>
          <a:lstStyle>
            <a:lvl1pPr algn="l">
              <a:buNone/>
              <a:defRPr sz="3000" b="1" cap="small" baseline="0"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286000" y="5010150"/>
            <a:ext cx="6172200" cy="1371600"/>
          </a:xfrm>
        </p:spPr>
        <p:txBody>
          <a:bodyPr anchor="t"/>
          <a:lstStyle>
            <a:lvl1pPr marL="0" indent="0">
              <a:buNone/>
              <a:defRPr sz="1800" b="1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3256" y="1170432"/>
            <a:ext cx="2286000" cy="381000"/>
          </a:xfrm>
        </p:spPr>
        <p:txBody>
          <a:bodyPr/>
          <a:lstStyle/>
          <a:p>
            <a:fld id="{81612E41-779C-4B70-8791-D133687DF54F}" type="datetimeFigureOut">
              <a:rPr lang="en-US" smtClean="0"/>
              <a:pPr/>
              <a:t>12/20/2017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456" y="4178808"/>
            <a:ext cx="3657600" cy="384048"/>
          </a:xfrm>
        </p:spPr>
        <p:txBody>
          <a:bodyPr/>
          <a:lstStyle/>
          <a:p>
            <a:endParaRPr lang="en-US"/>
          </a:p>
        </p:txBody>
      </p:sp>
      <p:sp>
        <p:nvSpPr>
          <p:cNvPr id="9" name="Rectangle 8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Rectangle 9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Rectangle 10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Rectangle 11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Straight Connector 12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Straight Connector 13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5" name="Straight Connector 14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Straight Connector 15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7" name="Straight Connector 16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8" name="Rectangle 17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9" name="Oval 18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0" name="Oval 19"/>
          <p:cNvSpPr/>
          <p:nvPr/>
        </p:nvSpPr>
        <p:spPr bwMode="auto">
          <a:xfrm>
            <a:off x="1324704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1" name="Oval 20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2" name="Oval 21"/>
          <p:cNvSpPr/>
          <p:nvPr/>
        </p:nvSpPr>
        <p:spPr bwMode="auto">
          <a:xfrm>
            <a:off x="1664208" y="5791200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Oval 22"/>
          <p:cNvSpPr/>
          <p:nvPr/>
        </p:nvSpPr>
        <p:spPr bwMode="auto">
          <a:xfrm>
            <a:off x="1879040" y="4479888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6" name="Straight Connector 25"/>
          <p:cNvSpPr>
            <a:spLocks noChangeShapeType="1"/>
          </p:cNvSpPr>
          <p:nvPr/>
        </p:nvSpPr>
        <p:spPr bwMode="auto">
          <a:xfrm>
            <a:off x="9097944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 bwMode="auto">
          <a:xfrm>
            <a:off x="1340616" y="4928702"/>
            <a:ext cx="609600" cy="517524"/>
          </a:xfrm>
        </p:spPr>
        <p:txBody>
          <a:bodyPr/>
          <a:lstStyle/>
          <a:p>
            <a:fld id="{20C71B70-F81A-4E43-AEF4-BA8C4CE48C8E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612E41-779C-4B70-8791-D133687DF54F}" type="datetimeFigureOut">
              <a:rPr lang="en-US" smtClean="0"/>
              <a:pPr/>
              <a:t>12/20/2017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C71B70-F81A-4E43-AEF4-BA8C4CE48C8E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3657600" cy="4572000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2"/>
          </p:nvPr>
        </p:nvSpPr>
        <p:spPr>
          <a:xfrm>
            <a:off x="4270248" y="1600200"/>
            <a:ext cx="3657600" cy="4572000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7543800" cy="1143000"/>
          </a:xfrm>
        </p:spPr>
        <p:txBody>
          <a:bodyPr anchor="b"/>
          <a:lstStyle>
            <a:lvl1pPr>
              <a:defRPr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612E41-779C-4B70-8791-D133687DF54F}" type="datetimeFigureOut">
              <a:rPr lang="en-US" smtClean="0"/>
              <a:pPr/>
              <a:t>12/20/2017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C71B70-F81A-4E43-AEF4-BA8C4CE48C8E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2"/>
          </p:nvPr>
        </p:nvSpPr>
        <p:spPr>
          <a:xfrm>
            <a:off x="457200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13" name="Content Placeholder 12"/>
          <p:cNvSpPr>
            <a:spLocks noGrp="1"/>
          </p:cNvSpPr>
          <p:nvPr>
            <p:ph sz="quarter" idx="4"/>
          </p:nvPr>
        </p:nvSpPr>
        <p:spPr>
          <a:xfrm>
            <a:off x="4371975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12" name="Text Placeholder 11"/>
          <p:cNvSpPr>
            <a:spLocks noGrp="1"/>
          </p:cNvSpPr>
          <p:nvPr>
            <p:ph type="body" sz="quarter" idx="1"/>
          </p:nvPr>
        </p:nvSpPr>
        <p:spPr>
          <a:xfrm>
            <a:off x="4572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14" name="Text Placeholder 13"/>
          <p:cNvSpPr>
            <a:spLocks noGrp="1"/>
          </p:cNvSpPr>
          <p:nvPr>
            <p:ph type="body" sz="quarter" idx="3"/>
          </p:nvPr>
        </p:nvSpPr>
        <p:spPr>
          <a:xfrm>
            <a:off x="43434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6" name="Date Placeholder 5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81612E41-779C-4B70-8791-D133687DF54F}" type="datetimeFigureOut">
              <a:rPr lang="en-US" smtClean="0"/>
              <a:pPr/>
              <a:t>12/20/2017</a:t>
            </a:fld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20C71B70-F81A-4E43-AEF4-BA8C4CE48C8E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612E41-779C-4B70-8791-D133687DF54F}" type="datetimeFigureOut">
              <a:rPr lang="en-US" smtClean="0"/>
              <a:pPr/>
              <a:t>12/20/2017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C71B70-F81A-4E43-AEF4-BA8C4CE48C8E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Straight Connector 9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 rot="5400000">
            <a:off x="3371850" y="3200400"/>
            <a:ext cx="6309360" cy="457200"/>
          </a:xfrm>
        </p:spPr>
        <p:txBody>
          <a:bodyPr anchor="b"/>
          <a:lstStyle>
            <a:lvl1pPr algn="l">
              <a:buNone/>
              <a:defRPr sz="2000" b="1" cap="small" baseline="0"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6812280" y="274320"/>
            <a:ext cx="1527048" cy="4983480"/>
          </a:xfrm>
        </p:spPr>
        <p:txBody>
          <a:bodyPr/>
          <a:lstStyle>
            <a:lvl1pPr marL="0" indent="0">
              <a:spcBef>
                <a:spcPts val="400"/>
              </a:spcBef>
              <a:spcAft>
                <a:spcPts val="1000"/>
              </a:spcAft>
              <a:buNone/>
              <a:defRPr sz="12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8" name="Straight Connector 7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9" name="Straight Connector 8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1" name="Straight Connector 10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Rectangle 11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Straight Connector 12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Oval 13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8" name="Content Placeholder 17"/>
          <p:cNvSpPr>
            <a:spLocks noGrp="1"/>
          </p:cNvSpPr>
          <p:nvPr>
            <p:ph sz="quarter" idx="1"/>
          </p:nvPr>
        </p:nvSpPr>
        <p:spPr>
          <a:xfrm>
            <a:off x="304800" y="274320"/>
            <a:ext cx="5638800" cy="6327648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21" name="Date Placeholder 20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81612E41-779C-4B70-8791-D133687DF54F}" type="datetimeFigureOut">
              <a:rPr lang="en-US" smtClean="0"/>
              <a:pPr/>
              <a:t>12/20/2017</a:t>
            </a:fld>
            <a:endParaRPr lang="en-US"/>
          </a:p>
        </p:txBody>
      </p:sp>
      <p:sp>
        <p:nvSpPr>
          <p:cNvPr id="22" name="Slide Number Placeholder 21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20C71B70-F81A-4E43-AEF4-BA8C4CE48C8E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23" name="Footer Placeholder 22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Straight Connector 8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3" name="Oval 12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 rot="5400000">
            <a:off x="3350133" y="3200400"/>
            <a:ext cx="6309360" cy="457200"/>
          </a:xfrm>
        </p:spPr>
        <p:txBody>
          <a:bodyPr anchor="b"/>
          <a:lstStyle>
            <a:lvl1pPr algn="l">
              <a:buNone/>
              <a:defRPr sz="2000" b="1"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0" y="0"/>
            <a:ext cx="6172200" cy="6858000"/>
          </a:xfrm>
          <a:solidFill>
            <a:schemeClr val="bg2"/>
          </a:solidFill>
          <a:ln w="1270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/>
          <a:lstStyle>
            <a:lvl1pPr marL="0" indent="0">
              <a:buNone/>
              <a:defRPr sz="3200"/>
            </a:lvl1pPr>
          </a:lstStyle>
          <a:p>
            <a:pPr algn="ctr" eaLnBrk="1" latinLnBrk="0" hangingPunct="1">
              <a:buFontTx/>
              <a:buNone/>
            </a:pPr>
            <a:r>
              <a:rPr kumimoji="0" lang="en-US" smtClean="0"/>
              <a:t>Click icon to add picture</a:t>
            </a:r>
            <a:endParaRPr kumimoji="0"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65798" y="264795"/>
            <a:ext cx="1524000" cy="4956048"/>
          </a:xfrm>
        </p:spPr>
        <p:txBody>
          <a:bodyPr rot="0" spcFirstLastPara="0" vertOverflow="overflow" horzOverflow="overflow" vert="horz" wrap="square" lIns="91440" tIns="45720" rIns="91440" bIns="45720" numCol="1" spcCol="274320" rtlCol="0" fromWordArt="0" anchor="t" anchorCtr="0" forceAA="0" compatLnSpc="1">
            <a:normAutofit/>
          </a:bodyPr>
          <a:lstStyle>
            <a:lvl1pPr marL="0" indent="0">
              <a:spcBef>
                <a:spcPts val="100"/>
              </a:spcBef>
              <a:spcAft>
                <a:spcPts val="400"/>
              </a:spcAft>
              <a:buFontTx/>
              <a:buNone/>
              <a:defRPr sz="12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10" name="Straight Connector 9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1" name="Rectangle 10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Straight Connector 11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9" name="Straight Connector 18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0" name="Straight Connector 19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7" name="Date Placeholder 16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81612E41-779C-4B70-8791-D133687DF54F}" type="datetimeFigureOut">
              <a:rPr lang="en-US" smtClean="0"/>
              <a:pPr/>
              <a:t>12/20/2017</a:t>
            </a:fld>
            <a:endParaRPr lang="en-US"/>
          </a:p>
        </p:txBody>
      </p:sp>
      <p:sp>
        <p:nvSpPr>
          <p:cNvPr id="18" name="Slide Number Placeholder 17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20C71B70-F81A-4E43-AEF4-BA8C4CE48C8E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21" name="Footer Placeholder 20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612E41-779C-4B70-8791-D133687DF54F}" type="datetimeFigureOut">
              <a:rPr lang="en-US" smtClean="0"/>
              <a:pPr/>
              <a:t>12/20/2017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C71B70-F81A-4E43-AEF4-BA8C4CE48C8E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1676400" cy="5851525"/>
          </a:xfrm>
        </p:spPr>
        <p:txBody>
          <a:bodyPr vert="eaVert"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612E41-779C-4B70-8791-D133687DF54F}" type="datetimeFigureOut">
              <a:rPr lang="en-US" smtClean="0"/>
              <a:pPr/>
              <a:t>12/20/2017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C71B70-F81A-4E43-AEF4-BA8C4CE48C8E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Straight Connector 15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2" name="Title Placeholder 2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1143000"/>
          </a:xfrm>
          <a:prstGeom prst="rect">
            <a:avLst/>
          </a:prstGeom>
        </p:spPr>
        <p:txBody>
          <a:bodyPr vert="horz" anchor="b">
            <a:normAutofit/>
          </a:bodyPr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3" name="Text Placeholder 1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7467600" cy="487375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14" name="Date Placeholder 13"/>
          <p:cNvSpPr>
            <a:spLocks noGrp="1"/>
          </p:cNvSpPr>
          <p:nvPr>
            <p:ph type="dt" sz="half" idx="2"/>
          </p:nvPr>
        </p:nvSpPr>
        <p:spPr>
          <a:xfrm rot="5400000">
            <a:off x="7589520" y="1081851"/>
            <a:ext cx="2011680" cy="384048"/>
          </a:xfrm>
          <a:prstGeom prst="rect">
            <a:avLst/>
          </a:prstGeom>
        </p:spPr>
        <p:txBody>
          <a:bodyPr vert="horz" anchor="ctr" anchorCtr="0"/>
          <a:lstStyle>
            <a:lvl1pPr algn="r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fld id="{81612E41-779C-4B70-8791-D133687DF54F}" type="datetimeFigureOut">
              <a:rPr lang="en-US" smtClean="0"/>
              <a:pPr/>
              <a:t>12/20/2017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3"/>
          </p:nvPr>
        </p:nvSpPr>
        <p:spPr>
          <a:xfrm rot="5400000">
            <a:off x="6990186" y="3737240"/>
            <a:ext cx="3200400" cy="365760"/>
          </a:xfrm>
          <a:prstGeom prst="rect">
            <a:avLst/>
          </a:prstGeom>
        </p:spPr>
        <p:txBody>
          <a:bodyPr vert="horz" anchor="ctr" anchorCtr="0"/>
          <a:lstStyle>
            <a:lvl1pPr algn="l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endParaRPr lang="en-US"/>
          </a:p>
        </p:txBody>
      </p:sp>
      <p:sp>
        <p:nvSpPr>
          <p:cNvPr id="7" name="Straight Connector 6"/>
          <p:cNvSpPr>
            <a:spLocks noChangeShapeType="1"/>
          </p:cNvSpPr>
          <p:nvPr/>
        </p:nvSpPr>
        <p:spPr bwMode="auto">
          <a:xfrm>
            <a:off x="76200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9" name="Straight Connector 8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0" name="Rectangle 9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Straight Connector 10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Oval 11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Slide Number Placeholder 22"/>
          <p:cNvSpPr>
            <a:spLocks noGrp="1"/>
          </p:cNvSpPr>
          <p:nvPr>
            <p:ph type="sldNum" sz="quarter" idx="4"/>
          </p:nvPr>
        </p:nvSpPr>
        <p:spPr>
          <a:xfrm>
            <a:off x="8129016" y="5734050"/>
            <a:ext cx="609600" cy="521208"/>
          </a:xfrm>
          <a:prstGeom prst="rect">
            <a:avLst/>
          </a:prstGeom>
        </p:spPr>
        <p:txBody>
          <a:bodyPr vert="horz" anchor="ctr"/>
          <a:lstStyle>
            <a:lvl1pPr algn="ctr" eaLnBrk="1" latinLnBrk="0" hangingPunct="1">
              <a:defRPr kumimoji="0" sz="1400" b="1">
                <a:solidFill>
                  <a:srgbClr val="FFFFFF"/>
                </a:solidFill>
              </a:defRPr>
            </a:lvl1pPr>
          </a:lstStyle>
          <a:p>
            <a:fld id="{20C71B70-F81A-4E43-AEF4-BA8C4CE48C8E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3000" b="0" kern="1200" cap="small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600"/>
        </a:spcBef>
        <a:buClr>
          <a:schemeClr val="accent1"/>
        </a:buClr>
        <a:buSzPct val="70000"/>
        <a:buFont typeface="Wingdings"/>
        <a:buChar char="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rtl="0" eaLnBrk="1" latinLnBrk="0" hangingPunct="1">
        <a:spcBef>
          <a:spcPct val="20000"/>
        </a:spcBef>
        <a:buClr>
          <a:schemeClr val="accent1"/>
        </a:buClr>
        <a:buSzPct val="8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182880" algn="l" rtl="0" eaLnBrk="1" latinLnBrk="0" hangingPunct="1">
        <a:spcBef>
          <a:spcPct val="20000"/>
        </a:spcBef>
        <a:buClr>
          <a:schemeClr val="accent2">
            <a:tint val="60000"/>
          </a:schemeClr>
        </a:buClr>
        <a:buSzPct val="68000"/>
        <a:buFont typeface="Wingdings 2"/>
        <a:buChar char="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182880" algn="l" rtl="0" eaLnBrk="1" latinLnBrk="0" hangingPunct="1">
        <a:spcBef>
          <a:spcPct val="20000"/>
        </a:spcBef>
        <a:buClr>
          <a:schemeClr val="accent1"/>
        </a:buClr>
        <a:buChar char="•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6pPr>
      <a:lvl7pPr marL="201168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7pPr>
      <a:lvl8pPr marL="2286000" indent="-182880" algn="l" rtl="0" eaLnBrk="1" latinLnBrk="0" hangingPunct="1">
        <a:spcBef>
          <a:spcPct val="20000"/>
        </a:spcBef>
        <a:buClr>
          <a:schemeClr val="accent2"/>
        </a:buClr>
        <a:buChar char="•"/>
        <a:defRPr kumimoji="0" sz="1400" kern="1200" cap="small" baseline="0">
          <a:solidFill>
            <a:schemeClr val="tx2"/>
          </a:solidFill>
          <a:latin typeface="+mn-lt"/>
          <a:ea typeface="+mn-ea"/>
          <a:cs typeface="+mn-cs"/>
        </a:defRPr>
      </a:lvl8pPr>
      <a:lvl9pPr marL="256032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Char char="•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071670" y="714356"/>
            <a:ext cx="6172200" cy="2071702"/>
          </a:xfrm>
        </p:spPr>
        <p:txBody>
          <a:bodyPr>
            <a:normAutofit/>
          </a:bodyPr>
          <a:lstStyle/>
          <a:p>
            <a:pPr algn="ctr"/>
            <a:r>
              <a:rPr lang="sr-Cyrl-RS" dirty="0" smtClean="0">
                <a:latin typeface="Times New Roman" pitchFamily="18" charset="0"/>
              </a:rPr>
              <a:t>На концерту</a:t>
            </a:r>
            <a:r>
              <a:rPr lang="sr-Cyrl-RS" dirty="0" smtClean="0"/>
              <a:t/>
            </a:r>
            <a:br>
              <a:rPr lang="sr-Cyrl-RS" dirty="0" smtClean="0"/>
            </a:br>
            <a:r>
              <a:rPr lang="sr-Cyrl-RS" dirty="0" smtClean="0"/>
              <a:t/>
            </a:r>
            <a:br>
              <a:rPr lang="sr-Cyrl-RS" dirty="0" smtClean="0"/>
            </a:br>
            <a:r>
              <a:rPr lang="sr-Cyrl-RS" i="1" dirty="0" smtClean="0">
                <a:latin typeface="Times New Roman" pitchFamily="18" charset="0"/>
              </a:rPr>
              <a:t>Леонтина и таленти</a:t>
            </a:r>
            <a:endParaRPr lang="en-US" i="1" dirty="0">
              <a:latin typeface="Times New Roman" pitchFamily="18" charset="0"/>
            </a:endParaRPr>
          </a:p>
        </p:txBody>
      </p:sp>
      <p:pic>
        <p:nvPicPr>
          <p:cNvPr id="4" name="Picture 3" descr="sshot-5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643174" y="3214686"/>
            <a:ext cx="5214974" cy="234113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5" name="TextBox 4"/>
          <p:cNvSpPr txBox="1"/>
          <p:nvPr/>
        </p:nvSpPr>
        <p:spPr>
          <a:xfrm>
            <a:off x="3214678" y="6000768"/>
            <a:ext cx="385765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sr-Cyrl-RS" b="1" dirty="0" smtClean="0">
                <a:solidFill>
                  <a:schemeClr val="accent6">
                    <a:lumMod val="90000"/>
                    <a:lumOff val="10000"/>
                  </a:schemeClr>
                </a:solidFill>
              </a:rPr>
              <a:t>1.12.2017.</a:t>
            </a:r>
            <a:endParaRPr lang="en-US" b="1" dirty="0">
              <a:solidFill>
                <a:schemeClr val="accent6">
                  <a:lumMod val="90000"/>
                  <a:lumOff val="10000"/>
                </a:schemeClr>
              </a:solidFill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28596" y="285728"/>
            <a:ext cx="8286808" cy="1285884"/>
          </a:xfrm>
        </p:spPr>
        <p:txBody>
          <a:bodyPr>
            <a:normAutofit fontScale="90000"/>
          </a:bodyPr>
          <a:lstStyle/>
          <a:p>
            <a:r>
              <a:rPr lang="sr-Cyrl-RS" i="1" dirty="0" smtClean="0">
                <a:latin typeface="Times New Roman" pitchFamily="18" charset="0"/>
              </a:rPr>
              <a:t/>
            </a:r>
            <a:br>
              <a:rPr lang="sr-Cyrl-RS" i="1" dirty="0" smtClean="0">
                <a:latin typeface="Times New Roman" pitchFamily="18" charset="0"/>
              </a:rPr>
            </a:br>
            <a:r>
              <a:rPr lang="sr-Cyrl-RS" i="1" dirty="0" smtClean="0">
                <a:latin typeface="Times New Roman" pitchFamily="18" charset="0"/>
              </a:rPr>
              <a:t/>
            </a:r>
            <a:br>
              <a:rPr lang="sr-Cyrl-RS" i="1" dirty="0" smtClean="0">
                <a:latin typeface="Times New Roman" pitchFamily="18" charset="0"/>
              </a:rPr>
            </a:br>
            <a:r>
              <a:rPr lang="sr-Cyrl-RS" i="1" dirty="0" smtClean="0">
                <a:latin typeface="Times New Roman" pitchFamily="18" charset="0"/>
              </a:rPr>
              <a:t/>
            </a:r>
            <a:br>
              <a:rPr lang="sr-Cyrl-RS" i="1" dirty="0" smtClean="0">
                <a:latin typeface="Times New Roman" pitchFamily="18" charset="0"/>
              </a:rPr>
            </a:br>
            <a:r>
              <a:rPr lang="sr-Cyrl-RS" sz="2700" dirty="0" smtClean="0">
                <a:latin typeface="Times New Roman" pitchFamily="18" charset="0"/>
              </a:rPr>
              <a:t>Биоскоп </a:t>
            </a:r>
            <a:r>
              <a:rPr lang="sr-Cyrl-RS" sz="2700" i="1" dirty="0" smtClean="0">
                <a:latin typeface="Times New Roman" pitchFamily="18" charset="0"/>
              </a:rPr>
              <a:t>Крушевац</a:t>
            </a:r>
            <a:br>
              <a:rPr lang="sr-Cyrl-RS" sz="2700" i="1" dirty="0" smtClean="0">
                <a:latin typeface="Times New Roman" pitchFamily="18" charset="0"/>
              </a:rPr>
            </a:br>
            <a:r>
              <a:rPr lang="sr-Cyrl-RS" sz="2700" dirty="0" smtClean="0">
                <a:latin typeface="Times New Roman" pitchFamily="18" charset="0"/>
              </a:rPr>
              <a:t>Предшколци </a:t>
            </a:r>
            <a:r>
              <a:rPr lang="sr-Cyrl-RS" sz="2700" i="1" dirty="0" smtClean="0">
                <a:latin typeface="Times New Roman" pitchFamily="18" charset="0"/>
              </a:rPr>
              <a:t>Лептирићи </a:t>
            </a:r>
            <a:r>
              <a:rPr lang="sr-Cyrl-RS" sz="2700" dirty="0" smtClean="0">
                <a:latin typeface="Times New Roman" pitchFamily="18" charset="0"/>
              </a:rPr>
              <a:t>и</a:t>
            </a:r>
            <a:r>
              <a:rPr lang="sr-Cyrl-RS" sz="2700" i="1" dirty="0" smtClean="0">
                <a:latin typeface="Times New Roman" pitchFamily="18" charset="0"/>
              </a:rPr>
              <a:t> Леонтина и таленти</a:t>
            </a:r>
            <a:endParaRPr lang="en-US" sz="2700" dirty="0"/>
          </a:p>
        </p:txBody>
      </p:sp>
      <p:pic>
        <p:nvPicPr>
          <p:cNvPr id="4" name="Content Placeholder 3" descr="IMG_20171208_143504.jpg"/>
          <p:cNvPicPr>
            <a:picLocks noGrp="1" noChangeAspect="1"/>
          </p:cNvPicPr>
          <p:nvPr>
            <p:ph sz="quarter" idx="1"/>
          </p:nvPr>
        </p:nvPicPr>
        <p:blipFill>
          <a:blip r:embed="rId2" cstate="print"/>
          <a:stretch>
            <a:fillRect/>
          </a:stretch>
        </p:blipFill>
        <p:spPr>
          <a:xfrm>
            <a:off x="4143372" y="1571612"/>
            <a:ext cx="3725339" cy="487362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Picture 4" descr="IMG_20171208_143513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57158" y="1643050"/>
            <a:ext cx="3571900" cy="478634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sr-Cyrl-RS" sz="2400" i="1" dirty="0" smtClean="0">
                <a:latin typeface="Times New Roman" pitchFamily="18" charset="0"/>
              </a:rPr>
              <a:t>Леонтина и таленти</a:t>
            </a:r>
            <a:endParaRPr lang="en-US" sz="2400" dirty="0"/>
          </a:p>
        </p:txBody>
      </p:sp>
      <p:pic>
        <p:nvPicPr>
          <p:cNvPr id="4" name="Content Placeholder 3" descr="IMG_20171208_143554.jpg"/>
          <p:cNvPicPr>
            <a:picLocks noGrp="1" noChangeAspect="1"/>
          </p:cNvPicPr>
          <p:nvPr>
            <p:ph sz="quarter" idx="1"/>
          </p:nvPr>
        </p:nvPicPr>
        <p:blipFill>
          <a:blip r:embed="rId2" cstate="print"/>
          <a:stretch>
            <a:fillRect/>
          </a:stretch>
        </p:blipFill>
        <p:spPr>
          <a:xfrm>
            <a:off x="941916" y="1600200"/>
            <a:ext cx="6498167" cy="487362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043890" cy="1143000"/>
          </a:xfrm>
        </p:spPr>
        <p:txBody>
          <a:bodyPr/>
          <a:lstStyle/>
          <a:p>
            <a:pPr algn="ctr"/>
            <a:r>
              <a:rPr lang="sr-Cyrl-RS" sz="2400" i="1" dirty="0" smtClean="0">
                <a:latin typeface="Times New Roman" pitchFamily="18" charset="0"/>
              </a:rPr>
              <a:t>Лептирићи</a:t>
            </a:r>
            <a:r>
              <a:rPr lang="sr-Cyrl-RS" sz="2400" dirty="0" smtClean="0">
                <a:latin typeface="Times New Roman" pitchFamily="18" charset="0"/>
              </a:rPr>
              <a:t> на концерту, активни учесн</a:t>
            </a:r>
            <a:r>
              <a:rPr lang="sr-Cyrl-RS" sz="2400" dirty="0" smtClean="0"/>
              <a:t>ици</a:t>
            </a:r>
            <a:endParaRPr lang="en-US" sz="2400" dirty="0"/>
          </a:p>
        </p:txBody>
      </p:sp>
      <p:pic>
        <p:nvPicPr>
          <p:cNvPr id="4" name="Content Placeholder 3" descr="IMG_20171208_143707.jpg"/>
          <p:cNvPicPr>
            <a:picLocks noGrp="1" noChangeAspect="1"/>
          </p:cNvPicPr>
          <p:nvPr>
            <p:ph sz="quarter" idx="1"/>
          </p:nvPr>
        </p:nvPicPr>
        <p:blipFill>
          <a:blip r:embed="rId2" cstate="print"/>
          <a:stretch>
            <a:fillRect/>
          </a:stretch>
        </p:blipFill>
        <p:spPr>
          <a:xfrm>
            <a:off x="642910" y="1571612"/>
            <a:ext cx="3655219" cy="487362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Picture 4" descr="IMG_20171208_144338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572000" y="1571612"/>
            <a:ext cx="3571900" cy="492922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sr-Cyrl-RS" sz="2400" dirty="0" smtClean="0">
                <a:latin typeface="Times New Roman" pitchFamily="18" charset="0"/>
              </a:rPr>
              <a:t>Јавни наступ </a:t>
            </a:r>
            <a:r>
              <a:rPr lang="sr-Cyrl-RS" sz="2400" i="1" dirty="0" smtClean="0">
                <a:latin typeface="Times New Roman" pitchFamily="18" charset="0"/>
              </a:rPr>
              <a:t>Лептирића</a:t>
            </a:r>
            <a:endParaRPr lang="en-US" sz="2400" i="1" dirty="0">
              <a:latin typeface="Times New Roman" pitchFamily="18" charset="0"/>
            </a:endParaRPr>
          </a:p>
        </p:txBody>
      </p:sp>
      <p:pic>
        <p:nvPicPr>
          <p:cNvPr id="4" name="Content Placeholder 3" descr="IMG_20171208_144530.jpg"/>
          <p:cNvPicPr>
            <a:picLocks noGrp="1" noChangeAspect="1"/>
          </p:cNvPicPr>
          <p:nvPr>
            <p:ph sz="quarter" idx="1"/>
          </p:nvPr>
        </p:nvPicPr>
        <p:blipFill>
          <a:blip r:embed="rId2" cstate="print"/>
          <a:stretch>
            <a:fillRect/>
          </a:stretch>
        </p:blipFill>
        <p:spPr>
          <a:xfrm>
            <a:off x="941916" y="1600200"/>
            <a:ext cx="6498167" cy="487362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sr-Cyrl-RS" sz="2400" dirty="0" smtClean="0">
                <a:latin typeface="Times New Roman" pitchFamily="18" charset="0"/>
              </a:rPr>
              <a:t>Јавни наступ </a:t>
            </a:r>
            <a:r>
              <a:rPr lang="sr-Cyrl-RS" sz="2400" i="1" dirty="0" smtClean="0">
                <a:latin typeface="Times New Roman" pitchFamily="18" charset="0"/>
              </a:rPr>
              <a:t>Лептирића</a:t>
            </a:r>
            <a:endParaRPr lang="en-US" sz="2400" dirty="0">
              <a:latin typeface="Times New Roman" pitchFamily="18" charset="0"/>
            </a:endParaRPr>
          </a:p>
        </p:txBody>
      </p:sp>
      <p:pic>
        <p:nvPicPr>
          <p:cNvPr id="4" name="Content Placeholder 3" descr="IMG_20171208_144603.jpg"/>
          <p:cNvPicPr>
            <a:picLocks noGrp="1" noChangeAspect="1"/>
          </p:cNvPicPr>
          <p:nvPr>
            <p:ph sz="quarter" idx="1"/>
          </p:nvPr>
        </p:nvPicPr>
        <p:blipFill>
          <a:blip r:embed="rId2" cstate="print"/>
          <a:stretch>
            <a:fillRect/>
          </a:stretch>
        </p:blipFill>
        <p:spPr>
          <a:xfrm>
            <a:off x="642910" y="1571612"/>
            <a:ext cx="3655219" cy="487362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Picture 4" descr="IMG_20171208_145752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500562" y="1571612"/>
            <a:ext cx="3482585" cy="485778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Oriel">
  <a:themeElements>
    <a:clrScheme name="Custom 3">
      <a:dk1>
        <a:sysClr val="windowText" lastClr="000000"/>
      </a:dk1>
      <a:lt1>
        <a:sysClr val="window" lastClr="FFFFFF"/>
      </a:lt1>
      <a:dk2>
        <a:srgbClr val="424456"/>
      </a:dk2>
      <a:lt2>
        <a:srgbClr val="DEDEDE"/>
      </a:lt2>
      <a:accent1>
        <a:srgbClr val="53548A"/>
      </a:accent1>
      <a:accent2>
        <a:srgbClr val="438086"/>
      </a:accent2>
      <a:accent3>
        <a:srgbClr val="A04DA3"/>
      </a:accent3>
      <a:accent4>
        <a:srgbClr val="C4652D"/>
      </a:accent4>
      <a:accent5>
        <a:srgbClr val="8B5D3D"/>
      </a:accent5>
      <a:accent6>
        <a:srgbClr val="002060"/>
      </a:accent6>
      <a:hlink>
        <a:srgbClr val="67AFBD"/>
      </a:hlink>
      <a:folHlink>
        <a:srgbClr val="C2A874"/>
      </a:folHlink>
    </a:clrScheme>
    <a:fontScheme name="Oriel">
      <a:majorFont>
        <a:latin typeface="Century Schoolbook"/>
        <a:ea typeface=""/>
        <a:cs typeface=""/>
        <a:font script="Jpan" typeface="ＭＳ Ｐ明朝"/>
        <a:font script="Hang" typeface="휴먼매직체"/>
        <a:font script="Hans" typeface="华文楷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entury Schoolbook"/>
        <a:ea typeface=""/>
        <a:cs typeface=""/>
        <a:font script="Jpan" typeface="ＭＳ Ｐ明朝"/>
        <a:font script="Hang" typeface="휴먼매직체"/>
        <a:font script="Hans" typeface="宋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Oriel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60000"/>
              </a:schemeClr>
            </a:gs>
            <a:gs pos="30000">
              <a:schemeClr val="phClr">
                <a:tint val="38000"/>
                <a:satMod val="260000"/>
              </a:schemeClr>
            </a:gs>
            <a:gs pos="75000">
              <a:schemeClr val="phClr">
                <a:tint val="55000"/>
                <a:satMod val="255000"/>
              </a:schemeClr>
            </a:gs>
            <a:gs pos="100000">
              <a:schemeClr val="phClr">
                <a:tint val="70000"/>
                <a:satMod val="255000"/>
              </a:schemeClr>
            </a:gs>
          </a:gsLst>
          <a:path path="circle">
            <a:fillToRect l="5000" t="100000" r="120000" b="10000"/>
          </a:path>
        </a:gradFill>
        <a:gradFill rotWithShape="1">
          <a:gsLst>
            <a:gs pos="0">
              <a:schemeClr val="phClr">
                <a:shade val="63000"/>
                <a:satMod val="165000"/>
              </a:schemeClr>
            </a:gs>
            <a:gs pos="30000">
              <a:schemeClr val="phClr">
                <a:shade val="58000"/>
                <a:satMod val="165000"/>
              </a:schemeClr>
            </a:gs>
            <a:gs pos="75000">
              <a:schemeClr val="phClr">
                <a:shade val="30000"/>
                <a:satMod val="175000"/>
              </a:schemeClr>
            </a:gs>
            <a:gs pos="100000">
              <a:schemeClr val="phClr">
                <a:shade val="15000"/>
                <a:satMod val="175000"/>
              </a:schemeClr>
            </a:gs>
          </a:gsLst>
          <a:path path="circle">
            <a:fillToRect l="5000" t="100000" r="120000" b="10000"/>
          </a:path>
        </a:gradFill>
      </a:fillStyleLst>
      <a:lnStyleLst>
        <a:ln w="12700" cap="flat" cmpd="sng" algn="ctr">
          <a:solidFill>
            <a:schemeClr val="phClr">
              <a:shade val="70000"/>
              <a:satMod val="15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4925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0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0"/>
            </a:lightRig>
          </a:scene3d>
          <a:sp3d>
            <a:bevelT w="47625" h="69850"/>
            <a:contourClr>
              <a:schemeClr val="lt1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58000"/>
                <a:satMod val="125000"/>
              </a:schemeClr>
            </a:gs>
            <a:gs pos="40000">
              <a:schemeClr val="phClr">
                <a:tint val="90000"/>
                <a:shade val="90000"/>
                <a:satMod val="120000"/>
              </a:schemeClr>
            </a:gs>
            <a:gs pos="100000">
              <a:schemeClr val="phClr">
                <a:tint val="5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shade val="80000"/>
              </a:schemeClr>
              <a:schemeClr val="phClr">
                <a:tint val="91000"/>
              </a:schemeClr>
            </a:duotone>
          </a:blip>
          <a:tile tx="0" ty="0" sx="40000" sy="50000" flip="y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Oriel</Template>
  <TotalTime>22</TotalTime>
  <Words>19</Words>
  <Application>Microsoft Office PowerPoint</Application>
  <PresentationFormat>On-screen Show (4:3)</PresentationFormat>
  <Paragraphs>7</Paragraphs>
  <Slides>6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7" baseType="lpstr">
      <vt:lpstr>Oriel</vt:lpstr>
      <vt:lpstr>На концерту  Леонтина и таленти</vt:lpstr>
      <vt:lpstr>   Биоскоп Крушевац Предшколци Лептирићи и Леонтина и таленти</vt:lpstr>
      <vt:lpstr>Леонтина и таленти</vt:lpstr>
      <vt:lpstr>Лептирићи на концерту, активни учесници</vt:lpstr>
      <vt:lpstr>Јавни наступ Лептирића</vt:lpstr>
      <vt:lpstr>Јавни наступ Лептирића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На концерту Леонтина и таленти</dc:title>
  <dc:creator>KORISNIK</dc:creator>
  <cp:lastModifiedBy>KORISNIK</cp:lastModifiedBy>
  <cp:revision>3</cp:revision>
  <dcterms:created xsi:type="dcterms:W3CDTF">2017-12-20T14:03:17Z</dcterms:created>
  <dcterms:modified xsi:type="dcterms:W3CDTF">2017-12-20T14:31:00Z</dcterms:modified>
</cp:coreProperties>
</file>