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60" r:id="rId4"/>
    <p:sldId id="257" r:id="rId5"/>
    <p:sldId id="258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ounded Rectangle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0" name="Subtitle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EC4E0C5-CAD6-4C7D-BC99-61EC16732157}" type="datetimeFigureOut">
              <a:rPr lang="en-US" smtClean="0"/>
              <a:pPr/>
              <a:t>12/20/2017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1DD2951-AAFE-4902-8B05-6513CCD74D4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EC4E0C5-CAD6-4C7D-BC99-61EC16732157}" type="datetimeFigureOut">
              <a:rPr lang="en-US" smtClean="0"/>
              <a:pPr/>
              <a:t>12/20/2017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1DD2951-AAFE-4902-8B05-6513CCD74D4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ounded Rectangle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EC4E0C5-CAD6-4C7D-BC99-61EC16732157}" type="datetimeFigureOut">
              <a:rPr lang="en-US" smtClean="0"/>
              <a:pPr/>
              <a:t>12/20/2017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1DD2951-AAFE-4902-8B05-6513CCD74D4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EC4E0C5-CAD6-4C7D-BC99-61EC16732157}" type="datetimeFigureOut">
              <a:rPr lang="en-US" smtClean="0"/>
              <a:pPr/>
              <a:t>12/20/2017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1DD2951-AAFE-4902-8B05-6513CCD74D4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EC4E0C5-CAD6-4C7D-BC99-61EC16732157}" type="datetimeFigureOut">
              <a:rPr lang="en-US" smtClean="0"/>
              <a:pPr/>
              <a:t>12/20/2017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1DD2951-AAFE-4902-8B05-6513CCD74D4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EC4E0C5-CAD6-4C7D-BC99-61EC16732157}" type="datetimeFigureOut">
              <a:rPr lang="en-US" smtClean="0"/>
              <a:pPr/>
              <a:t>12/20/2017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1DD2951-AAFE-4902-8B05-6513CCD74D4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EC4E0C5-CAD6-4C7D-BC99-61EC16732157}" type="datetimeFigureOut">
              <a:rPr lang="en-US" smtClean="0"/>
              <a:pPr/>
              <a:t>12/20/2017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1DD2951-AAFE-4902-8B05-6513CCD74D4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EC4E0C5-CAD6-4C7D-BC99-61EC16732157}" type="datetimeFigureOut">
              <a:rPr lang="en-US" smtClean="0"/>
              <a:pPr/>
              <a:t>12/20/2017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1DD2951-AAFE-4902-8B05-6513CCD74D4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ound Single Corner Rectangle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EC4E0C5-CAD6-4C7D-BC99-61EC16732157}" type="datetimeFigureOut">
              <a:rPr lang="en-US" smtClean="0"/>
              <a:pPr/>
              <a:t>12/20/2017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1DD2951-AAFE-4902-8B05-6513CCD74D4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EC4E0C5-CAD6-4C7D-BC99-61EC16732157}" type="datetimeFigureOut">
              <a:rPr lang="en-US" smtClean="0"/>
              <a:pPr/>
              <a:t>12/20/2017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1DD2951-AAFE-4902-8B05-6513CCD74D4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EC4E0C5-CAD6-4C7D-BC99-61EC16732157}" type="datetimeFigureOut">
              <a:rPr lang="en-US" smtClean="0"/>
              <a:pPr/>
              <a:t>12/20/2017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1DD2951-AAFE-4902-8B05-6513CCD74D4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ounded Rectangle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Title Placeholder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CEC4E0C5-CAD6-4C7D-BC99-61EC16732157}" type="datetimeFigureOut">
              <a:rPr lang="en-US" smtClean="0"/>
              <a:pPr/>
              <a:t>12/20/2017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A1DD2951-AAFE-4902-8B05-6513CCD74D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22376" y="1142984"/>
            <a:ext cx="7772400" cy="1357322"/>
          </a:xfrm>
        </p:spPr>
        <p:txBody>
          <a:bodyPr>
            <a:normAutofit/>
          </a:bodyPr>
          <a:lstStyle/>
          <a:p>
            <a:pPr algn="ctr"/>
            <a:r>
              <a:rPr lang="sr-Cyrl-RS" sz="3600" b="1" i="1" dirty="0" smtClean="0">
                <a:solidFill>
                  <a:srgbClr val="00B050"/>
                </a:solidFill>
                <a:latin typeface="Times New Roman" pitchFamily="18" charset="0"/>
              </a:rPr>
              <a:t>Лане  </a:t>
            </a:r>
            <a:r>
              <a:rPr lang="sr-Cyrl-RS" sz="3600" b="1" dirty="0" smtClean="0">
                <a:solidFill>
                  <a:srgbClr val="00B050"/>
                </a:solidFill>
                <a:latin typeface="Times New Roman" pitchFamily="18" charset="0"/>
              </a:rPr>
              <a:t>у позоришту </a:t>
            </a:r>
            <a:endParaRPr lang="en-US" sz="3600" b="1" dirty="0">
              <a:solidFill>
                <a:srgbClr val="00B050"/>
              </a:solidFill>
              <a:latin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71736" y="6143644"/>
            <a:ext cx="4357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rgbClr val="00B050"/>
                </a:solidFill>
                <a:latin typeface="Times New Roman" pitchFamily="18" charset="0"/>
              </a:rPr>
              <a:t>6.11.2017</a:t>
            </a:r>
            <a:r>
              <a:rPr lang="sr-Cyrl-RS" b="1" dirty="0" smtClean="0">
                <a:solidFill>
                  <a:srgbClr val="00B050"/>
                </a:solidFill>
              </a:rPr>
              <a:t>.</a:t>
            </a:r>
            <a:endParaRPr lang="en-US" b="1" dirty="0">
              <a:solidFill>
                <a:srgbClr val="00B050"/>
              </a:solidFill>
            </a:endParaRPr>
          </a:p>
        </p:txBody>
      </p:sp>
      <p:pic>
        <p:nvPicPr>
          <p:cNvPr id="6" name="Picture 2" descr="C:\Users\KORISNIK\Desktop\лого и меморандум\постери\lan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85918" y="3571876"/>
            <a:ext cx="6072230" cy="23755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sshot-2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500042"/>
            <a:ext cx="1414384" cy="15959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 descr="sshot-2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768" y="571480"/>
            <a:ext cx="1414384" cy="15959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4983480"/>
            <a:ext cx="8358246" cy="874412"/>
          </a:xfrm>
        </p:spPr>
        <p:txBody>
          <a:bodyPr>
            <a:normAutofit/>
          </a:bodyPr>
          <a:lstStyle/>
          <a:p>
            <a:pPr algn="ctr"/>
            <a:r>
              <a:rPr lang="sr-Cyrl-RS" sz="2400" dirty="0" smtClean="0">
                <a:solidFill>
                  <a:srgbClr val="00B050"/>
                </a:solidFill>
                <a:latin typeface="Times New Roman" pitchFamily="18" charset="0"/>
              </a:rPr>
              <a:t>Предшколци вртића </a:t>
            </a:r>
            <a:r>
              <a:rPr lang="sr-Cyrl-RS" sz="2400" i="1" dirty="0" smtClean="0">
                <a:solidFill>
                  <a:srgbClr val="00B050"/>
                </a:solidFill>
                <a:latin typeface="Times New Roman" pitchFamily="18" charset="0"/>
              </a:rPr>
              <a:t>Лане  </a:t>
            </a:r>
            <a:r>
              <a:rPr lang="sr-Cyrl-RS" sz="2400" dirty="0" smtClean="0">
                <a:solidFill>
                  <a:srgbClr val="00B050"/>
                </a:solidFill>
                <a:latin typeface="Times New Roman" pitchFamily="18" charset="0"/>
              </a:rPr>
              <a:t>у Крушевачком позоришту</a:t>
            </a:r>
            <a:endParaRPr lang="en-US" sz="2400" dirty="0">
              <a:solidFill>
                <a:srgbClr val="00B050"/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23365229_827178360792995_1871485008_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28794" y="879598"/>
            <a:ext cx="5143536" cy="41924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solidFill>
                  <a:srgbClr val="00B050"/>
                </a:solidFill>
                <a:latin typeface="Times New Roman" pitchFamily="18" charset="0"/>
              </a:rPr>
              <a:t>Радост због доласка у позориште</a:t>
            </a:r>
            <a:endParaRPr lang="en-US" sz="2400" dirty="0"/>
          </a:p>
        </p:txBody>
      </p:sp>
      <p:pic>
        <p:nvPicPr>
          <p:cNvPr id="4" name="Content Placeholder 3" descr="23365142_827178357459662_1738167562_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57356" y="530225"/>
            <a:ext cx="5204626" cy="45418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7158" y="4983480"/>
            <a:ext cx="8501122" cy="1051560"/>
          </a:xfrm>
        </p:spPr>
        <p:txBody>
          <a:bodyPr>
            <a:normAutofit/>
          </a:bodyPr>
          <a:lstStyle/>
          <a:p>
            <a:pPr algn="ctr"/>
            <a:r>
              <a:rPr lang="sr-Cyrl-RS" sz="2400" dirty="0" smtClean="0">
                <a:solidFill>
                  <a:srgbClr val="00B050"/>
                </a:solidFill>
                <a:effectLst/>
                <a:latin typeface="Times New Roman" pitchFamily="18" charset="0"/>
              </a:rPr>
              <a:t>Позоришна представа </a:t>
            </a:r>
            <a:r>
              <a:rPr lang="sr-Cyrl-RS" sz="2400" i="1" dirty="0" smtClean="0">
                <a:solidFill>
                  <a:srgbClr val="00B050"/>
                </a:solidFill>
                <a:effectLst/>
                <a:latin typeface="Times New Roman" pitchFamily="18" charset="0"/>
              </a:rPr>
              <a:t>Семафорко </a:t>
            </a:r>
            <a:r>
              <a:rPr lang="sr-Cyrl-RS" sz="2400" dirty="0" smtClean="0">
                <a:solidFill>
                  <a:srgbClr val="00B050"/>
                </a:solidFill>
                <a:effectLst/>
                <a:latin typeface="Times New Roman" pitchFamily="18" charset="0"/>
              </a:rPr>
              <a:t>је праћена са великом пажњом  </a:t>
            </a:r>
            <a:endParaRPr lang="en-US" sz="2400" dirty="0">
              <a:solidFill>
                <a:srgbClr val="00B050"/>
              </a:solidFill>
              <a:effectLst/>
              <a:latin typeface="Times New Roman" pitchFamily="18" charset="0"/>
            </a:endParaRPr>
          </a:p>
        </p:txBody>
      </p:sp>
      <p:pic>
        <p:nvPicPr>
          <p:cNvPr id="4" name="Content Placeholder 3" descr="23414170_827178370792994_362712089_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357686" y="571480"/>
            <a:ext cx="3929090" cy="43989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23364915_827178384126326_598006465_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571480"/>
            <a:ext cx="3589742" cy="43577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7158" y="4983480"/>
            <a:ext cx="8329642" cy="1051560"/>
          </a:xfrm>
        </p:spPr>
        <p:txBody>
          <a:bodyPr>
            <a:normAutofit/>
          </a:bodyPr>
          <a:lstStyle/>
          <a:p>
            <a:pPr algn="ctr"/>
            <a:r>
              <a:rPr lang="sr-Cyrl-RS" sz="2400" i="1" dirty="0" smtClean="0">
                <a:solidFill>
                  <a:srgbClr val="00B050"/>
                </a:solidFill>
                <a:effectLst/>
                <a:latin typeface="Times New Roman" pitchFamily="18" charset="0"/>
              </a:rPr>
              <a:t>Семафорко </a:t>
            </a:r>
            <a:r>
              <a:rPr lang="sr-Cyrl-RS" sz="2400" dirty="0" smtClean="0">
                <a:solidFill>
                  <a:srgbClr val="00B050"/>
                </a:solidFill>
                <a:effectLst/>
                <a:latin typeface="Times New Roman" pitchFamily="18" charset="0"/>
              </a:rPr>
              <a:t>поставља питања ,а ми спремни да одговоримо  </a:t>
            </a:r>
            <a:endParaRPr lang="en-US" sz="2400" dirty="0"/>
          </a:p>
        </p:txBody>
      </p:sp>
      <p:pic>
        <p:nvPicPr>
          <p:cNvPr id="6" name="Content Placeholder 5" descr="23365239_827178394126325_1264349020_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00100" y="714356"/>
            <a:ext cx="6929486" cy="41878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ct">
  <a:themeElements>
    <a:clrScheme name="Custom 3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002060"/>
      </a:accent6>
      <a:hlink>
        <a:srgbClr val="67AFBD"/>
      </a:hlink>
      <a:folHlink>
        <a:srgbClr val="C2A874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29</TotalTime>
  <Words>33</Words>
  <Application>Microsoft Office PowerPoint</Application>
  <PresentationFormat>On-screen Show (4:3)</PresentationFormat>
  <Paragraphs>6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Aspect</vt:lpstr>
      <vt:lpstr>Slide 1</vt:lpstr>
      <vt:lpstr>Предшколци вртића Лане  у Крушевачком позоришту</vt:lpstr>
      <vt:lpstr>Радост због доласка у позориште</vt:lpstr>
      <vt:lpstr>Позоришна представа Семафорко је праћена са великом пажњом  </vt:lpstr>
      <vt:lpstr>Семафорко поставља питања ,а ми спремни да одговоримо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KORISNIK</dc:creator>
  <cp:lastModifiedBy>KORISNIK</cp:lastModifiedBy>
  <cp:revision>9</cp:revision>
  <dcterms:created xsi:type="dcterms:W3CDTF">2017-12-20T08:19:30Z</dcterms:created>
  <dcterms:modified xsi:type="dcterms:W3CDTF">2017-12-20T14:44:35Z</dcterms:modified>
</cp:coreProperties>
</file>