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68" autoAdjust="0"/>
    <p:restoredTop sz="94660"/>
  </p:normalViewPr>
  <p:slideViewPr>
    <p:cSldViewPr>
      <p:cViewPr varScale="1">
        <p:scale>
          <a:sx n="38" d="100"/>
          <a:sy n="38" d="100"/>
        </p:scale>
        <p:origin x="-8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672527A-A52A-4736-A500-B007DA8061E1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5D91486-21D2-431D-99F4-1308F26B1D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72527A-A52A-4736-A500-B007DA8061E1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D91486-21D2-431D-99F4-1308F26B1D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672527A-A52A-4736-A500-B007DA8061E1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5D91486-21D2-431D-99F4-1308F26B1D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72527A-A52A-4736-A500-B007DA8061E1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5D91486-21D2-431D-99F4-1308F26B1D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72527A-A52A-4736-A500-B007DA8061E1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5D91486-21D2-431D-99F4-1308F26B1D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72527A-A52A-4736-A500-B007DA8061E1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D91486-21D2-431D-99F4-1308F26B1D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72527A-A52A-4736-A500-B007DA8061E1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D91486-21D2-431D-99F4-1308F26B1D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672527A-A52A-4736-A500-B007DA8061E1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5D91486-21D2-431D-99F4-1308F26B1D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672527A-A52A-4736-A500-B007DA8061E1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5D91486-21D2-431D-99F4-1308F26B1D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72527A-A52A-4736-A500-B007DA8061E1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D91486-21D2-431D-99F4-1308F26B1D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72527A-A52A-4736-A500-B007DA8061E1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D91486-21D2-431D-99F4-1308F26B1D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5672527A-A52A-4736-A500-B007DA8061E1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5D91486-21D2-431D-99F4-1308F26B1D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Вртић Лабуд </a:t>
            </a:r>
            <a:br>
              <a:rPr lang="sr-Cyrl-R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Мој вртић слави рођендан</a:t>
            </a:r>
            <a:endParaRPr lang="en-US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00232" y="4929198"/>
            <a:ext cx="52864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15.04.2021.</a:t>
            </a:r>
          </a:p>
          <a:p>
            <a:pPr algn="ctr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Крушевац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Породичне честитке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23660981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928802"/>
            <a:ext cx="3929090" cy="4143404"/>
          </a:xfrm>
        </p:spPr>
      </p:pic>
      <p:pic>
        <p:nvPicPr>
          <p:cNvPr id="5" name="Content Placeholder 6" descr="16182366098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2000240"/>
            <a:ext cx="3714776" cy="40719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161823660983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857364"/>
            <a:ext cx="4714908" cy="4454524"/>
          </a:xfrm>
        </p:spPr>
      </p:pic>
      <p:pic>
        <p:nvPicPr>
          <p:cNvPr id="4" name="Picture 3" descr="labu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1857364"/>
            <a:ext cx="3571901" cy="44291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Content Placeholder 5" descr="161848459358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785926"/>
            <a:ext cx="5143536" cy="4783158"/>
          </a:xfrm>
        </p:spPr>
      </p:pic>
      <p:pic>
        <p:nvPicPr>
          <p:cNvPr id="9" name="Picture 8" descr="labu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57884" y="2714620"/>
            <a:ext cx="2762235" cy="26432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endParaRPr lang="en-US" sz="2400" b="1" dirty="0"/>
          </a:p>
        </p:txBody>
      </p:sp>
      <p:pic>
        <p:nvPicPr>
          <p:cNvPr id="4" name="Content Placeholder 3" descr="161848459359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1714488"/>
            <a:ext cx="4500594" cy="4525962"/>
          </a:xfrm>
        </p:spPr>
      </p:pic>
      <p:pic>
        <p:nvPicPr>
          <p:cNvPr id="7" name="Picture 6" descr="IMG-6e56c77da702320a05c577bf4324e0c1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2500306"/>
            <a:ext cx="2928958" cy="3143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 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48459366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785926"/>
            <a:ext cx="3714776" cy="4525962"/>
          </a:xfrm>
        </p:spPr>
      </p:pic>
      <p:pic>
        <p:nvPicPr>
          <p:cNvPr id="5" name="Picture 4" descr="16184845936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714488"/>
            <a:ext cx="3714776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 </a:t>
            </a:r>
            <a:endParaRPr lang="en-US" sz="2400" dirty="0"/>
          </a:p>
        </p:txBody>
      </p:sp>
      <p:pic>
        <p:nvPicPr>
          <p:cNvPr id="4" name="Content Placeholder 3" descr="161848459364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785926"/>
            <a:ext cx="3394472" cy="4525962"/>
          </a:xfrm>
        </p:spPr>
      </p:pic>
      <p:pic>
        <p:nvPicPr>
          <p:cNvPr id="5" name="Picture 4" descr="IMG-eef8597f791ff162dd98319bc8e7b06c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1857364"/>
            <a:ext cx="4000510" cy="44291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 </a:t>
            </a:r>
            <a:endParaRPr lang="en-US" sz="2400" b="1" dirty="0"/>
          </a:p>
        </p:txBody>
      </p:sp>
      <p:pic>
        <p:nvPicPr>
          <p:cNvPr id="4" name="Content Placeholder 3" descr="161848459363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785926"/>
            <a:ext cx="3643338" cy="4525962"/>
          </a:xfrm>
        </p:spPr>
      </p:pic>
      <p:pic>
        <p:nvPicPr>
          <p:cNvPr id="5" name="Picture 4" descr="16184845936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857365"/>
            <a:ext cx="3929090" cy="44291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 </a:t>
            </a:r>
            <a:endParaRPr lang="en-US" sz="2400" dirty="0"/>
          </a:p>
        </p:txBody>
      </p:sp>
      <p:pic>
        <p:nvPicPr>
          <p:cNvPr id="4" name="Content Placeholder 3" descr="IMG-c20ac3a6855192008a947235bc8367c5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1646238"/>
            <a:ext cx="6715172" cy="4525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 </a:t>
            </a:r>
            <a:endParaRPr lang="en-US" sz="2400" b="1" dirty="0"/>
          </a:p>
        </p:txBody>
      </p:sp>
      <p:pic>
        <p:nvPicPr>
          <p:cNvPr id="4" name="Content Placeholder 3" descr="IMG-6e56c77da702320a05c577bf4324e0c1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785926"/>
            <a:ext cx="3929090" cy="4525962"/>
          </a:xfrm>
        </p:spPr>
      </p:pic>
      <p:pic>
        <p:nvPicPr>
          <p:cNvPr id="5" name="Picture 4" descr="IMG-667f633e6a6c1404749ec0cd30dccdde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904989"/>
            <a:ext cx="3929090" cy="43815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 </a:t>
            </a:r>
            <a:endParaRPr lang="en-US" sz="2400" dirty="0"/>
          </a:p>
        </p:txBody>
      </p:sp>
      <p:pic>
        <p:nvPicPr>
          <p:cNvPr id="4" name="Content Placeholder 3" descr="161848459357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646238"/>
            <a:ext cx="7215238" cy="4525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29</TotalTime>
  <Words>40</Words>
  <Application>Microsoft Office PowerPoint</Application>
  <PresentationFormat>On-screen Show (4:3)</PresentationFormat>
  <Paragraphs>13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Foundry</vt:lpstr>
      <vt:lpstr>Вртић Лабуд  Мој вртић слави рођендан</vt:lpstr>
      <vt:lpstr>Породичне честитке</vt:lpstr>
      <vt:lpstr>Дечијих руку дело </vt:lpstr>
      <vt:lpstr>Дечијих руку дело </vt:lpstr>
      <vt:lpstr>Дечијих руку дело </vt:lpstr>
      <vt:lpstr>Рођенданско славље и весеље </vt:lpstr>
      <vt:lpstr>Рођенданско славље и весеље </vt:lpstr>
      <vt:lpstr>Рођенданско славље и весеље </vt:lpstr>
      <vt:lpstr>Рођенданско славље и весеље </vt:lpstr>
      <vt:lpstr>Рођенданско славље и весеље </vt:lpstr>
      <vt:lpstr>Рођенданско славље и весеље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Лабуд  Мој вртић слави рођендан</dc:title>
  <dc:creator>Dana Miladinovic</dc:creator>
  <cp:lastModifiedBy>Dana Miladinovic</cp:lastModifiedBy>
  <cp:revision>7</cp:revision>
  <dcterms:created xsi:type="dcterms:W3CDTF">2021-04-15T21:25:14Z</dcterms:created>
  <dcterms:modified xsi:type="dcterms:W3CDTF">2021-04-16T07:15:45Z</dcterms:modified>
</cp:coreProperties>
</file>