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6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0725E4CF-A96F-4A9F-8C35-B8654133589B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CAA391A6-3287-4753-9ED9-A17A812E9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E4CF-A96F-4A9F-8C35-B8654133589B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391A6-3287-4753-9ED9-A17A812E9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0725E4CF-A96F-4A9F-8C35-B8654133589B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CAA391A6-3287-4753-9ED9-A17A812E9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E4CF-A96F-4A9F-8C35-B8654133589B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391A6-3287-4753-9ED9-A17A812E9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E4CF-A96F-4A9F-8C35-B8654133589B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391A6-3287-4753-9ED9-A17A812E9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E4CF-A96F-4A9F-8C35-B8654133589B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391A6-3287-4753-9ED9-A17A812E9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E4CF-A96F-4A9F-8C35-B8654133589B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391A6-3287-4753-9ED9-A17A812E9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E4CF-A96F-4A9F-8C35-B8654133589B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391A6-3287-4753-9ED9-A17A812E9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E4CF-A96F-4A9F-8C35-B8654133589B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391A6-3287-4753-9ED9-A17A812E9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E4CF-A96F-4A9F-8C35-B8654133589B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391A6-3287-4753-9ED9-A17A812E9B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5E4CF-A96F-4A9F-8C35-B8654133589B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391A6-3287-4753-9ED9-A17A812E9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725E4CF-A96F-4A9F-8C35-B8654133589B}" type="datetimeFigureOut">
              <a:rPr lang="en-US" smtClean="0"/>
              <a:pPr/>
              <a:t>12/18/2023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AA391A6-3287-4753-9ED9-A17A812E9B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vplus.rs/vest.php?id=6311" TargetMode="External"/><Relationship Id="rId2" Type="http://schemas.openxmlformats.org/officeDocument/2006/relationships/hyperlink" Target="https://prosveta.gov.rs/vesti/prosireni-kapaciteti-za-160-novih-mesta-u-dva-vrtica-u-krusevc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3428992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71472" y="2786058"/>
            <a:ext cx="8072494" cy="4051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Latn-RS" b="1" dirty="0" smtClean="0"/>
          </a:p>
          <a:p>
            <a:r>
              <a:rPr lang="ru-RU" b="1" dirty="0" smtClean="0"/>
              <a:t> </a:t>
            </a:r>
            <a:r>
              <a:rPr lang="ru-RU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3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Лабуд</a:t>
            </a:r>
            <a:endParaRPr lang="ru-RU" sz="3600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r>
              <a:rPr lang="ru-RU" b="1" dirty="0" smtClean="0"/>
              <a:t>           </a:t>
            </a:r>
            <a:r>
              <a:rPr lang="ru-RU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Подршка </a:t>
            </a:r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деци и породици – добробит за </a:t>
            </a:r>
            <a:r>
              <a:rPr lang="ru-RU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будућност</a:t>
            </a:r>
            <a:endParaRPr lang="ru-RU" sz="24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4.12.2023.</a:t>
            </a:r>
          </a:p>
          <a:p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Крушевац</a:t>
            </a:r>
            <a:endParaRPr lang="en-US" sz="2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Проширени капацитети за 160 нових места у два вртића у Крушевцу</a:t>
            </a:r>
          </a:p>
          <a:p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30291" cy="135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00034" y="2071679"/>
            <a:ext cx="821537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Latn-RS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Министарка просвете проф. др Славицa Ђукић Дејановић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у присуству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министра унутрашњих послова Братислава Гашића, председнице привременог органа Крушевца, Јасмине Паруловић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и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Весне Живковић, директорке ПУ „Ната Вељковић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“ данас је свечано отворила реконструисанe и дограђене вртиће „Голуб мира“ и „Лабуд“ у Крушевцу, чиме је обезбеђено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нових 160 места за децу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sr-Latn-R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Реконструкцијом и доградњом оба вртића, у које је уложено укупно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око 58,5 милиона динара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обезбеђено је по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80 нових места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за децу која ће бити распоређена у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 4 групе у оба вртића, као и додатни 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простор чија је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укупна површина 1200 метара квадратних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За опремање оба дограђена објекта дидактичким материјалом, Министарство просвете је издвојило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више од 7, 5 милиона динара.</a:t>
            </a:r>
            <a:endParaRPr lang="sr-Latn-RS" sz="20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Latn-RS" sz="20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Latn-RS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RS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43050"/>
            <a:ext cx="8229600" cy="4483113"/>
          </a:xfrm>
        </p:spPr>
        <p:txBody>
          <a:bodyPr>
            <a:normAutofit/>
          </a:bodyPr>
          <a:lstStyle/>
          <a:p>
            <a:pPr algn="just"/>
            <a:r>
              <a:rPr lang="ru-RU" sz="2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Изградња нових објеката, као и улагање у квалитет предшколског васпитања и образовања део је пројекта „Инклузивно предшколско васпитање и образовање“, које Министарство просвете спроводи уз подршку Светске банке, а у сарадњи са локалним самоуправама.</a:t>
            </a:r>
            <a:endParaRPr lang="sr-Cyrl-RS" sz="22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>
              <a:buNone/>
            </a:pPr>
            <a:endParaRPr lang="sr-Cyrl-RS" dirty="0" smtClean="0">
              <a:hlinkClick r:id="rId2"/>
            </a:endParaRPr>
          </a:p>
          <a:p>
            <a:r>
              <a:rPr lang="en-US" dirty="0" smtClean="0">
                <a:hlinkClick r:id="rId2"/>
              </a:rPr>
              <a:t>https://prosveta.gov.rs/vesti/prosireni-kapaciteti-za-160-novih-mesta-u-dva-vrtica-u-krusevcu/</a:t>
            </a:r>
            <a:endParaRPr lang="sr-Cyrl-RS" dirty="0" smtClean="0"/>
          </a:p>
          <a:p>
            <a:endParaRPr lang="sr-Latn-RS" dirty="0" smtClean="0"/>
          </a:p>
          <a:p>
            <a:r>
              <a:rPr lang="en-US" dirty="0" smtClean="0">
                <a:hlinkClick r:id="rId3"/>
              </a:rPr>
              <a:t>https://www.tvplus.rs/vest.php?id=6311</a:t>
            </a:r>
            <a:endParaRPr lang="sr-Latn-RS" dirty="0" smtClean="0"/>
          </a:p>
          <a:p>
            <a:endParaRPr lang="en-US" dirty="0"/>
          </a:p>
        </p:txBody>
      </p:sp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658821" cy="1587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NT_4673.JPG"/>
          <p:cNvPicPr>
            <a:picLocks noGrp="1" noChangeAspect="1"/>
          </p:cNvPicPr>
          <p:nvPr>
            <p:ph sz="quarter" idx="1"/>
          </p:nvPr>
        </p:nvPicPr>
        <p:blipFill>
          <a:blip r:embed="rId2" cstate="screen"/>
          <a:stretch>
            <a:fillRect/>
          </a:stretch>
        </p:blipFill>
        <p:spPr>
          <a:xfrm>
            <a:off x="785786" y="1357298"/>
            <a:ext cx="7405688" cy="4937125"/>
          </a:xfrm>
        </p:spPr>
      </p:pic>
      <p:pic>
        <p:nvPicPr>
          <p:cNvPr id="5" name="Picture 4" descr="object7968424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0"/>
            <a:ext cx="1285852" cy="1230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58821" cy="1587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6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643050"/>
            <a:ext cx="3786214" cy="4619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KNT_467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71934" y="1643050"/>
            <a:ext cx="4464843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58821" cy="1587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6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1285860"/>
            <a:ext cx="4214842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KNT_468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1285860"/>
            <a:ext cx="4857752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58821" cy="1587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6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357298"/>
            <a:ext cx="4822029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KNT_469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05426" y="1285860"/>
            <a:ext cx="3095647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NT_470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357298"/>
            <a:ext cx="3528681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7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285860"/>
            <a:ext cx="4138924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object79684241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658821" cy="1587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58821" cy="1587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7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1214422"/>
            <a:ext cx="7465237" cy="4976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KNT_473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69156" y="1219200"/>
            <a:ext cx="7405688" cy="4937125"/>
          </a:xfrm>
        </p:spPr>
      </p:pic>
      <p:pic>
        <p:nvPicPr>
          <p:cNvPr id="4" name="Picture 3" descr="object7968424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658821" cy="1587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NT_471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69156" y="1219200"/>
            <a:ext cx="7405688" cy="4937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object7968424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658821" cy="1587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bject7968424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58821" cy="1587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KNT_47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428737"/>
            <a:ext cx="8358214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KNT_47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1500174"/>
            <a:ext cx="4071966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KNT_47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428736"/>
            <a:ext cx="3650430" cy="2576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KNT_475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348" y="4214818"/>
            <a:ext cx="3643306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KNT_47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4214818"/>
            <a:ext cx="4000528" cy="1912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214422"/>
            <a:ext cx="7286676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object7968424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571604" cy="1353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36</TotalTime>
  <Words>86</Words>
  <Application>Microsoft Office PowerPoint</Application>
  <PresentationFormat>On-screen Show (4:3)</PresentationFormat>
  <Paragraphs>21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Origin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8</cp:revision>
  <dcterms:created xsi:type="dcterms:W3CDTF">2023-12-18T09:36:33Z</dcterms:created>
  <dcterms:modified xsi:type="dcterms:W3CDTF">2023-12-18T10:35:03Z</dcterms:modified>
</cp:coreProperties>
</file>