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0" r:id="rId4"/>
    <p:sldId id="262" r:id="rId5"/>
    <p:sldId id="258" r:id="rId6"/>
    <p:sldId id="259" r:id="rId7"/>
    <p:sldId id="261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2A30FBE-9F42-4033-B588-D368B96E97AA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0620D8F-5752-4B18-8382-1C9C06363C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A30FBE-9F42-4033-B588-D368B96E97AA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20D8F-5752-4B18-8382-1C9C06363C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2A30FBE-9F42-4033-B588-D368B96E97AA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50620D8F-5752-4B18-8382-1C9C06363C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A30FBE-9F42-4033-B588-D368B96E97AA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20D8F-5752-4B18-8382-1C9C06363C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A30FBE-9F42-4033-B588-D368B96E97AA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20D8F-5752-4B18-8382-1C9C06363C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A30FBE-9F42-4033-B588-D368B96E97AA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20D8F-5752-4B18-8382-1C9C06363C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2A30FBE-9F42-4033-B588-D368B96E97AA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20D8F-5752-4B18-8382-1C9C06363C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A30FBE-9F42-4033-B588-D368B96E97AA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20D8F-5752-4B18-8382-1C9C06363C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A30FBE-9F42-4033-B588-D368B96E97AA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20D8F-5752-4B18-8382-1C9C06363CE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A30FBE-9F42-4033-B588-D368B96E97AA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620D8F-5752-4B18-8382-1C9C06363C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2A30FBE-9F42-4033-B588-D368B96E97AA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0620D8F-5752-4B18-8382-1C9C06363C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2A30FBE-9F42-4033-B588-D368B96E97AA}" type="datetimeFigureOut">
              <a:rPr lang="en-US" smtClean="0"/>
              <a:pPr/>
              <a:t>3/6/2017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0620D8F-5752-4B18-8382-1C9C06363CE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14612" y="714357"/>
            <a:ext cx="6429388" cy="1071569"/>
          </a:xfrm>
        </p:spPr>
        <p:txBody>
          <a:bodyPr>
            <a:normAutofit/>
          </a:bodyPr>
          <a:lstStyle/>
          <a:p>
            <a:r>
              <a:rPr lang="sr-Cyrl-RS" sz="24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Културна баштина и традција </a:t>
            </a:r>
            <a:br>
              <a:rPr lang="sr-Cyrl-RS" sz="24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</a:br>
            <a:r>
              <a:rPr lang="sr-Cyrl-RS" sz="24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кроз музику  </a:t>
            </a:r>
            <a:endParaRPr lang="en-US" sz="2400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6050" y="2714620"/>
            <a:ext cx="6143667" cy="3600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857752" y="6429396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Фебруар,2017.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2852"/>
            <a:ext cx="8143900" cy="85725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sr-Cyrl-RS" sz="32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Културна баштина и традција кроз музику </a:t>
            </a:r>
            <a:endParaRPr lang="en-US" sz="3200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9416"/>
            <a:ext cx="8072462" cy="484632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sr-Cyrl-RS" dirty="0" smtClean="0">
                <a:latin typeface="Times New Roman" pitchFamily="18" charset="0"/>
              </a:rPr>
              <a:t>У вртићима  </a:t>
            </a:r>
            <a:r>
              <a:rPr lang="sr-Cyrl-RS" i="1" dirty="0" smtClean="0">
                <a:latin typeface="Times New Roman" pitchFamily="18" charset="0"/>
              </a:rPr>
              <a:t>Лептирић </a:t>
            </a:r>
            <a:r>
              <a:rPr lang="sr-Cyrl-RS" dirty="0" smtClean="0">
                <a:latin typeface="Times New Roman" pitchFamily="18" charset="0"/>
              </a:rPr>
              <a:t>и </a:t>
            </a:r>
            <a:r>
              <a:rPr lang="sr-Cyrl-RS" i="1" dirty="0" smtClean="0">
                <a:latin typeface="Times New Roman" pitchFamily="18" charset="0"/>
              </a:rPr>
              <a:t>Лане</a:t>
            </a:r>
            <a:r>
              <a:rPr lang="sr-Cyrl-RS" dirty="0" smtClean="0">
                <a:latin typeface="Times New Roman" pitchFamily="18" charset="0"/>
              </a:rPr>
              <a:t> је </a:t>
            </a:r>
            <a:r>
              <a:rPr lang="en-US" dirty="0" smtClean="0">
                <a:latin typeface="Times New Roman" pitchFamily="18" charset="0"/>
              </a:rPr>
              <a:t>28.2.2017.</a:t>
            </a:r>
            <a:r>
              <a:rPr lang="sr-Cyrl-RS" dirty="0" smtClean="0">
                <a:latin typeface="Times New Roman" pitchFamily="18" charset="0"/>
              </a:rPr>
              <a:t>у оквиру реализације превентивних активности дефинисаних  </a:t>
            </a:r>
            <a:r>
              <a:rPr lang="sr-Latn-RS" dirty="0" smtClean="0">
                <a:latin typeface="Times New Roman" pitchFamily="18" charset="0"/>
              </a:rPr>
              <a:t>A</a:t>
            </a:r>
            <a:r>
              <a:rPr lang="sr-Cyrl-RS" dirty="0" smtClean="0">
                <a:latin typeface="Times New Roman" pitchFamily="18" charset="0"/>
              </a:rPr>
              <a:t>кционим планом  Програма заштите деце  реализована </a:t>
            </a:r>
            <a:r>
              <a:rPr lang="sr-Latn-RS" dirty="0" smtClean="0">
                <a:latin typeface="Times New Roman" pitchFamily="18" charset="0"/>
              </a:rPr>
              <a:t>je </a:t>
            </a:r>
            <a:r>
              <a:rPr lang="sr-Cyrl-RS" dirty="0" smtClean="0">
                <a:latin typeface="Times New Roman" pitchFamily="18" charset="0"/>
              </a:rPr>
              <a:t>активност, </a:t>
            </a:r>
            <a:r>
              <a:rPr lang="sr-Cyrl-RS" i="1" dirty="0" smtClean="0">
                <a:latin typeface="Times New Roman" pitchFamily="18" charset="0"/>
              </a:rPr>
              <a:t>Културна баштина и традиција кроз музику .</a:t>
            </a:r>
          </a:p>
          <a:p>
            <a:pPr algn="just">
              <a:buNone/>
            </a:pPr>
            <a:r>
              <a:rPr lang="sr-Cyrl-RS" dirty="0" smtClean="0">
                <a:latin typeface="Times New Roman" pitchFamily="18" charset="0"/>
              </a:rPr>
              <a:t>У реализацији су учествовале припремне васпитне групе ,старија и млађа васпитна група и јаслене васпитне групе  вртића. Активности је присуствовал</a:t>
            </a:r>
            <a:r>
              <a:rPr lang="sr-Latn-RS" dirty="0" smtClean="0">
                <a:latin typeface="Times New Roman" pitchFamily="18" charset="0"/>
              </a:rPr>
              <a:t>o </a:t>
            </a:r>
            <a:r>
              <a:rPr lang="sr-Cyrl-RS" dirty="0" smtClean="0">
                <a:latin typeface="Times New Roman" pitchFamily="18" charset="0"/>
              </a:rPr>
              <a:t>155 деце,родитељи и васпитачи.Кроз музику ,игру и песму деца су се упознала са културном баштином и традицијом нашег народа.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Културна баштина и традција кроз музику </a:t>
            </a:r>
            <a:endParaRPr lang="en-US" dirty="0"/>
          </a:p>
        </p:txBody>
      </p:sp>
      <p:pic>
        <p:nvPicPr>
          <p:cNvPr id="4" name="Content Placeholder 3" descr="IMG_20170301_0731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4"/>
            <a:ext cx="6798226" cy="48911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6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Културна баштина и традција кроз музику </a:t>
            </a:r>
            <a:endParaRPr lang="en-US" dirty="0"/>
          </a:p>
        </p:txBody>
      </p:sp>
      <p:pic>
        <p:nvPicPr>
          <p:cNvPr id="4" name="Content Placeholder 3" descr="IMG_20170301_0731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Културна баштина и традција кроз музику </a:t>
            </a:r>
            <a:endParaRPr lang="en-US" dirty="0"/>
          </a:p>
        </p:txBody>
      </p:sp>
      <p:pic>
        <p:nvPicPr>
          <p:cNvPr id="4" name="Content Placeholder 3" descr="IMG_20170301_0729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643050"/>
            <a:ext cx="3634979" cy="4846638"/>
          </a:xfrm>
        </p:spPr>
      </p:pic>
      <p:pic>
        <p:nvPicPr>
          <p:cNvPr id="5" name="Picture 4" descr="IMG_20170301_0731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7" y="1643050"/>
            <a:ext cx="4143404" cy="4857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Културна баштина и традција кроз музику </a:t>
            </a:r>
            <a:endParaRPr lang="en-US" dirty="0"/>
          </a:p>
        </p:txBody>
      </p:sp>
      <p:pic>
        <p:nvPicPr>
          <p:cNvPr id="9" name="Content Placeholder 8" descr="IMG_20170301_0910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Културна баштина и традција кроз музику </a:t>
            </a:r>
            <a:endParaRPr lang="en-US" dirty="0"/>
          </a:p>
        </p:txBody>
      </p:sp>
      <p:pic>
        <p:nvPicPr>
          <p:cNvPr id="4" name="Content Placeholder 3" descr="IMG_20170301_0915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Културна баштина и традција кроз музику </a:t>
            </a:r>
            <a:endParaRPr lang="en-US" dirty="0"/>
          </a:p>
        </p:txBody>
      </p:sp>
      <p:pic>
        <p:nvPicPr>
          <p:cNvPr id="4" name="Content Placeholder 3" descr="IMG_20170301_092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Културна баштина и традција кроз музику </a:t>
            </a:r>
            <a:endParaRPr lang="en-US" dirty="0"/>
          </a:p>
        </p:txBody>
      </p:sp>
      <p:pic>
        <p:nvPicPr>
          <p:cNvPr id="4" name="Content Placeholder 3" descr="IMG_20170301_0939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Културна баштина и традција кроз музику </a:t>
            </a:r>
            <a:endParaRPr lang="en-US" dirty="0"/>
          </a:p>
        </p:txBody>
      </p:sp>
      <p:pic>
        <p:nvPicPr>
          <p:cNvPr id="4" name="Content Placeholder 3" descr="IMG_20170301_0925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Културна баштина и традција кроз музику </a:t>
            </a:r>
            <a:endParaRPr lang="en-US" dirty="0"/>
          </a:p>
        </p:txBody>
      </p:sp>
      <p:pic>
        <p:nvPicPr>
          <p:cNvPr id="4" name="Content Placeholder 3" descr="IMG_20170301_0925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571612"/>
            <a:ext cx="3634979" cy="4846638"/>
          </a:xfrm>
        </p:spPr>
      </p:pic>
      <p:pic>
        <p:nvPicPr>
          <p:cNvPr id="5" name="Picture 4" descr="IMG_20170301_0926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1714488"/>
            <a:ext cx="3500444" cy="46672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Културна баштина и традција кроз музику </a:t>
            </a:r>
            <a:endParaRPr lang="en-US" dirty="0"/>
          </a:p>
        </p:txBody>
      </p:sp>
      <p:pic>
        <p:nvPicPr>
          <p:cNvPr id="4" name="Content Placeholder 3" descr="IMG_20170301_09205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82</TotalTime>
  <Words>146</Words>
  <Application>Microsoft Office PowerPoint</Application>
  <PresentationFormat>On-screen Show (4:3)</PresentationFormat>
  <Paragraphs>15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Opulent</vt:lpstr>
      <vt:lpstr>Културна баштина и традција  кроз музику  </vt:lpstr>
      <vt:lpstr>Културна баштина и традција кроз музику </vt:lpstr>
      <vt:lpstr>Културна баштина и традција кроз музику </vt:lpstr>
      <vt:lpstr>Културна баштина и традција кроз музику </vt:lpstr>
      <vt:lpstr>Културна баштина и традција кроз музику </vt:lpstr>
      <vt:lpstr>Културна баштина и традција кроз музику </vt:lpstr>
      <vt:lpstr>Културна баштина и традција кроз музику </vt:lpstr>
      <vt:lpstr>Културна баштина и традција кроз музику </vt:lpstr>
      <vt:lpstr>Културна баштина и традција кроз музику </vt:lpstr>
      <vt:lpstr>Културна баштина и традција кроз музику </vt:lpstr>
      <vt:lpstr>Културна баштина и традција кроз музику </vt:lpstr>
      <vt:lpstr>Културна баштина и традција кроз музику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14</cp:revision>
  <dcterms:created xsi:type="dcterms:W3CDTF">2017-03-03T07:50:00Z</dcterms:created>
  <dcterms:modified xsi:type="dcterms:W3CDTF">2017-03-06T12:06:58Z</dcterms:modified>
</cp:coreProperties>
</file>