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sldIdLst>
    <p:sldId id="256" r:id="rId2"/>
    <p:sldId id="259" r:id="rId3"/>
    <p:sldId id="258" r:id="rId4"/>
    <p:sldId id="260" r:id="rId5"/>
    <p:sldId id="261" r:id="rId6"/>
    <p:sldId id="262" r:id="rId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38" d="100"/>
          <a:sy n="38" d="100"/>
        </p:scale>
        <p:origin x="-1242" y="-1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422030" y="1371600"/>
            <a:ext cx="8229600" cy="1828800"/>
          </a:xfrm>
        </p:spPr>
        <p:txBody>
          <a:bodyPr vert="horz" lIns="45720" tIns="0" rIns="45720" bIns="0" anchor="b">
            <a:norm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</a:sp3d>
          </a:bodyPr>
          <a:lstStyle>
            <a:lvl1pPr>
              <a:defRPr sz="4800" b="1" cap="all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27000" dist="200000" dir="2700000" algn="tl" rotWithShape="0">
                    <a:srgbClr val="000000">
                      <a:alpha val="30000"/>
                    </a:srgbClr>
                  </a:outerShdw>
                </a:effectLst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BE6495-9348-4603-BB9B-3BE7AB13B140}" type="datetimeFigureOut">
              <a:rPr lang="en-US" smtClean="0"/>
              <a:pPr/>
              <a:t>6/5/2017</a:t>
            </a:fld>
            <a:endParaRPr lang="en-U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454A6B-00FA-4921-BFF7-067F17E3215A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1371600" y="3331698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BE6495-9348-4603-BB9B-3BE7AB13B140}" type="datetimeFigureOut">
              <a:rPr lang="en-US" smtClean="0"/>
              <a:pPr/>
              <a:t>6/5/2017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454A6B-00FA-4921-BFF7-067F17E3215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00200" y="609600"/>
            <a:ext cx="7086600" cy="1828800"/>
          </a:xfrm>
        </p:spPr>
        <p:txBody>
          <a:bodyPr vert="horz" bIns="0" anchor="b">
            <a:no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  <a:contourClr>
                <a:schemeClr val="tx2">
                  <a:shade val="50000"/>
                </a:schemeClr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4800" b="1" cap="none" baseline="0">
                <a:ln w="6350">
                  <a:noFill/>
                </a:ln>
                <a:solidFill>
                  <a:schemeClr val="accent1">
                    <a:tint val="90000"/>
                    <a:satMod val="120000"/>
                  </a:schemeClr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600200" y="2507786"/>
            <a:ext cx="7086600" cy="1509712"/>
          </a:xfrm>
        </p:spPr>
        <p:txBody>
          <a:bodyPr anchor="t"/>
          <a:lstStyle>
            <a:lvl1pPr marL="73152" indent="0" algn="l">
              <a:buNone/>
              <a:defRPr sz="20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BE6495-9348-4603-BB9B-3BE7AB13B140}" type="datetimeFigureOut">
              <a:rPr lang="en-US" smtClean="0"/>
              <a:pPr/>
              <a:t>6/5/2017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924800" y="6416675"/>
            <a:ext cx="762000" cy="365125"/>
          </a:xfrm>
        </p:spPr>
        <p:txBody>
          <a:bodyPr/>
          <a:lstStyle/>
          <a:p>
            <a:fld id="{D5454A6B-00FA-4921-BFF7-067F17E3215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BE6495-9348-4603-BB9B-3BE7AB13B140}" type="datetimeFigureOut">
              <a:rPr lang="en-US" smtClean="0"/>
              <a:pPr/>
              <a:t>6/5/2017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454A6B-00FA-4921-BFF7-067F17E3215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2"/>
            <a:ext cx="4040188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535112"/>
            <a:ext cx="4041775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BE6495-9348-4603-BB9B-3BE7AB13B140}" type="datetimeFigureOut">
              <a:rPr lang="en-US" smtClean="0"/>
              <a:pPr/>
              <a:t>6/5/2017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454A6B-00FA-4921-BFF7-067F17E3215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BE6495-9348-4603-BB9B-3BE7AB13B140}" type="datetimeFigureOut">
              <a:rPr lang="en-US" smtClean="0"/>
              <a:pPr/>
              <a:t>6/5/2017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454A6B-00FA-4921-BFF7-067F17E3215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BE6495-9348-4603-BB9B-3BE7AB13B140}" type="datetimeFigureOut">
              <a:rPr lang="en-US" smtClean="0"/>
              <a:pPr/>
              <a:t>6/5/2017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454A6B-00FA-4921-BFF7-067F17E3215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vert="horz" anchor="b">
            <a:normAutofit/>
            <a:sp3d prstMaterial="softEdge"/>
          </a:bodyPr>
          <a:lstStyle>
            <a:lvl1pPr algn="l">
              <a:buNone/>
              <a:defRPr sz="2200" b="0">
                <a:ln w="6350">
                  <a:noFill/>
                </a:ln>
                <a:solidFill>
                  <a:schemeClr val="accent1">
                    <a:tint val="73000"/>
                    <a:satMod val="180000"/>
                  </a:schemeClr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57200" y="1524000"/>
            <a:ext cx="3008313" cy="4602163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BE6495-9348-4603-BB9B-3BE7AB13B140}" type="datetimeFigureOut">
              <a:rPr lang="en-US" smtClean="0"/>
              <a:pPr/>
              <a:t>6/5/2017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454A6B-00FA-4921-BFF7-067F17E3215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28800" y="609600"/>
            <a:ext cx="5486400" cy="522288"/>
          </a:xfrm>
        </p:spPr>
        <p:txBody>
          <a:bodyPr lIns="45720" rIns="45720" bIns="0" anchor="b">
            <a:sp3d prstMaterial="softEdge"/>
          </a:bodyPr>
          <a:lstStyle>
            <a:lvl1pPr algn="ctr">
              <a:buNone/>
              <a:defRPr sz="2000" b="1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828800" y="1831975"/>
            <a:ext cx="5486400" cy="3962400"/>
          </a:xfrm>
          <a:solidFill>
            <a:schemeClr val="bg2"/>
          </a:solidFill>
          <a:ln w="44450" cap="sq" cmpd="sng" algn="ctr">
            <a:solidFill>
              <a:srgbClr val="FFFFFF"/>
            </a:solidFill>
            <a:prstDash val="solid"/>
            <a:miter lim="800000"/>
          </a:ln>
          <a:effectLst>
            <a:outerShdw blurRad="190500" dist="228600" dir="2700000" sy="90000">
              <a:srgbClr val="000000">
                <a:alpha val="25000"/>
              </a:srgbClr>
            </a:outerShdw>
          </a:effectLst>
          <a:scene3d>
            <a:camera prst="orthographicFront">
              <a:rot lat="0" lon="0" rev="0"/>
            </a:camera>
            <a:lightRig rig="balanced" dir="tr">
              <a:rot lat="0" lon="0" rev="2700000"/>
            </a:lightRig>
          </a:scene3d>
          <a:sp3d prstMaterial="matte">
            <a:contourClr>
              <a:schemeClr val="tx2">
                <a:shade val="50000"/>
              </a:schemeClr>
            </a:contourClr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</a:lstStyle>
          <a:p>
            <a:pPr marL="0" algn="l" rtl="0" eaLnBrk="1" latinLnBrk="0" hangingPunct="1"/>
            <a:r>
              <a:rPr kumimoji="0" lang="en-US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Click icon to add picture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828800" y="1166787"/>
            <a:ext cx="5486400" cy="530352"/>
          </a:xfrm>
        </p:spPr>
        <p:txBody>
          <a:bodyPr lIns="45720" tIns="45720" rIns="45720" anchor="t"/>
          <a:lstStyle>
            <a:lvl1pPr marL="0" indent="0" algn="ct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BE6495-9348-4603-BB9B-3BE7AB13B140}" type="datetimeFigureOut">
              <a:rPr lang="en-US" smtClean="0"/>
              <a:pPr/>
              <a:t>6/5/2017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454A6B-00FA-4921-BFF7-067F17E3215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BE6495-9348-4603-BB9B-3BE7AB13B140}" type="datetimeFigureOut">
              <a:rPr lang="en-US" smtClean="0"/>
              <a:pPr/>
              <a:t>6/5/2017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454A6B-00FA-4921-BFF7-067F17E3215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BE6495-9348-4603-BB9B-3BE7AB13B140}" type="datetimeFigureOut">
              <a:rPr lang="en-US" smtClean="0"/>
              <a:pPr/>
              <a:t>6/5/2017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454A6B-00FA-4921-BFF7-067F17E3215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70916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4572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75BE6495-9348-4603-BB9B-3BE7AB13B140}" type="datetimeFigureOut">
              <a:rPr lang="en-US" smtClean="0"/>
              <a:pPr/>
              <a:t>6/5/2017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3124200" y="6416675"/>
            <a:ext cx="2895600" cy="365125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7924800" y="6416675"/>
            <a:ext cx="762000" cy="365125"/>
          </a:xfrm>
          <a:prstGeom prst="rect">
            <a:avLst/>
          </a:prstGeom>
        </p:spPr>
        <p:txBody>
          <a:bodyPr vert="horz" lIns="0" rIns="0" anchor="b"/>
          <a:lstStyle>
            <a:lvl1pPr algn="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D5454A6B-00FA-4921-BFF7-067F17E3215A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ctr" rtl="0" eaLnBrk="1" latinLnBrk="0" hangingPunct="1">
        <a:spcBef>
          <a:spcPct val="0"/>
        </a:spcBef>
        <a:buNone/>
        <a:defRPr kumimoji="0" sz="4100" b="1" kern="1200" cap="none" baseline="0">
          <a:ln w="6350">
            <a:noFill/>
          </a:ln>
          <a:gradFill>
            <a:gsLst>
              <a:gs pos="0">
                <a:schemeClr val="accent1">
                  <a:tint val="73000"/>
                  <a:satMod val="145000"/>
                </a:schemeClr>
              </a:gs>
              <a:gs pos="73000">
                <a:schemeClr val="accent1">
                  <a:tint val="73000"/>
                  <a:satMod val="145000"/>
                </a:schemeClr>
              </a:gs>
              <a:gs pos="100000">
                <a:schemeClr val="accent1">
                  <a:tint val="83000"/>
                  <a:satMod val="143000"/>
                </a:schemeClr>
              </a:gs>
            </a:gsLst>
            <a:lin ang="4800000" scaled="1"/>
          </a:gradFill>
          <a:effectLst>
            <a:outerShdw blurRad="114300" dist="101600" dir="27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548640" indent="-411480" algn="l" rtl="0" eaLnBrk="1" latinLnBrk="0" hangingPunct="1">
        <a:spcBef>
          <a:spcPct val="20000"/>
        </a:spcBef>
        <a:buClr>
          <a:schemeClr val="tx1">
            <a:shade val="95000"/>
          </a:schemeClr>
        </a:buClr>
        <a:buSzPct val="65000"/>
        <a:buFont typeface="Wingdings 2"/>
        <a:buChar char="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868680" indent="-283464" algn="l" rtl="0" eaLnBrk="1" latinLnBrk="0" hangingPunct="1">
        <a:spcBef>
          <a:spcPct val="20000"/>
        </a:spcBef>
        <a:buClr>
          <a:schemeClr val="tx1"/>
        </a:buClr>
        <a:buSzPct val="80000"/>
        <a:buFont typeface="Wingdings 2"/>
        <a:buChar char="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33856" indent="-228600" algn="l" rtl="0" eaLnBrk="1" latinLnBrk="0" hangingPunct="1">
        <a:spcBef>
          <a:spcPct val="20000"/>
        </a:spcBef>
        <a:buClr>
          <a:schemeClr val="tx1"/>
        </a:buClr>
        <a:buSzPct val="95000"/>
        <a:buFont typeface="Wingdings"/>
        <a:buChar char="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353312" indent="-182880" algn="l" rtl="0" eaLnBrk="1" latinLnBrk="0" hangingPunct="1">
        <a:spcBef>
          <a:spcPct val="20000"/>
        </a:spcBef>
        <a:buClr>
          <a:schemeClr val="tx1"/>
        </a:buClr>
        <a:buSzPct val="100000"/>
        <a:buFont typeface="Wingdings 3"/>
        <a:buChar char="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4533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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64792" indent="-182880" algn="l" rtl="0" eaLnBrk="1" latinLnBrk="0" hangingPunct="1">
        <a:spcBef>
          <a:spcPct val="20000"/>
        </a:spcBef>
        <a:buClr>
          <a:schemeClr val="tx1"/>
        </a:buClr>
        <a:buFont typeface="Wingdings 3"/>
        <a:buChar char="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65960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67128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36829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3.jpeg"/><Relationship Id="rId4" Type="http://schemas.openxmlformats.org/officeDocument/2006/relationships/image" Target="../media/image12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7.jpeg"/><Relationship Id="rId4" Type="http://schemas.openxmlformats.org/officeDocument/2006/relationships/image" Target="../media/image16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21.jpeg"/><Relationship Id="rId4" Type="http://schemas.openxmlformats.org/officeDocument/2006/relationships/image" Target="../media/image20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14282" y="214290"/>
            <a:ext cx="8170766" cy="928694"/>
          </a:xfrm>
        </p:spPr>
        <p:txBody>
          <a:bodyPr>
            <a:normAutofit fontScale="90000"/>
          </a:bodyPr>
          <a:lstStyle/>
          <a:p>
            <a:r>
              <a:rPr lang="sr-Cyrl-RS" dirty="0" smtClean="0"/>
              <a:t/>
            </a:r>
            <a:br>
              <a:rPr lang="sr-Cyrl-RS" dirty="0" smtClean="0"/>
            </a:br>
            <a:r>
              <a:rPr lang="sr-Cyrl-RS" dirty="0" smtClean="0"/>
              <a:t/>
            </a:r>
            <a:br>
              <a:rPr lang="sr-Cyrl-RS" dirty="0" smtClean="0"/>
            </a:br>
            <a:r>
              <a:rPr lang="sr-Cyrl-RS" dirty="0" smtClean="0"/>
              <a:t/>
            </a:r>
            <a:br>
              <a:rPr lang="sr-Cyrl-RS" dirty="0" smtClean="0"/>
            </a:br>
            <a:r>
              <a:rPr lang="sr-Cyrl-RS" dirty="0" smtClean="0"/>
              <a:t/>
            </a:r>
            <a:br>
              <a:rPr lang="sr-Cyrl-RS" dirty="0" smtClean="0"/>
            </a:br>
            <a:r>
              <a:rPr lang="sr-Cyrl-RS" dirty="0" smtClean="0"/>
              <a:t/>
            </a:r>
            <a:br>
              <a:rPr lang="sr-Cyrl-RS" dirty="0" smtClean="0"/>
            </a:br>
            <a:r>
              <a:rPr lang="en-US" dirty="0" smtClean="0"/>
              <a:t/>
            </a:r>
            <a:br>
              <a:rPr lang="en-US" dirty="0" smtClean="0"/>
            </a:br>
            <a:endParaRPr lang="en-US" dirty="0">
              <a:solidFill>
                <a:srgbClr val="002060"/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57158" y="1071546"/>
            <a:ext cx="8286808" cy="5500726"/>
          </a:xfrm>
        </p:spPr>
        <p:txBody>
          <a:bodyPr>
            <a:normAutofit fontScale="92500"/>
          </a:bodyPr>
          <a:lstStyle/>
          <a:p>
            <a:pPr algn="just">
              <a:lnSpc>
                <a:spcPct val="110000"/>
              </a:lnSpc>
            </a:pPr>
            <a:r>
              <a:rPr lang="sr-Cyrl-RS" b="1" dirty="0" smtClean="0">
                <a:solidFill>
                  <a:schemeClr val="tx2"/>
                </a:solidFill>
              </a:rPr>
              <a:t>	</a:t>
            </a:r>
            <a:r>
              <a:rPr lang="sr-Cyrl-RS" b="1" dirty="0" smtClean="0">
                <a:solidFill>
                  <a:srgbClr val="000000"/>
                </a:solidFill>
              </a:rPr>
              <a:t>Под покровитељством Министарства просвете, науке и технолошког развоја и у организацији Школске Управе Крушевац,  12. маја са почетком 10.02 ч., традиционално је одржан </a:t>
            </a:r>
            <a:r>
              <a:rPr lang="sr-Cyrl-RS" sz="2400" b="1" dirty="0" smtClean="0">
                <a:solidFill>
                  <a:srgbClr val="000000"/>
                </a:solidFill>
              </a:rPr>
              <a:t>КРОС РТС-а ‘’КРОЗ СРБИЈУ’’ </a:t>
            </a:r>
            <a:r>
              <a:rPr lang="sr-Cyrl-RS" b="1" dirty="0" smtClean="0">
                <a:solidFill>
                  <a:srgbClr val="000000"/>
                </a:solidFill>
              </a:rPr>
              <a:t>у свим вртићима</a:t>
            </a:r>
            <a:r>
              <a:rPr lang="sr-Cyrl-RS" sz="2400" b="1" dirty="0" smtClean="0">
                <a:solidFill>
                  <a:srgbClr val="000000"/>
                </a:solidFill>
              </a:rPr>
              <a:t>. </a:t>
            </a:r>
            <a:r>
              <a:rPr lang="sr-Cyrl-RS" b="1" dirty="0" smtClean="0">
                <a:solidFill>
                  <a:srgbClr val="000000"/>
                </a:solidFill>
              </a:rPr>
              <a:t>Почетак највеће дечије трке у Европи, означио је председник Почасног комитета – ресорни министар, из студија РТС- Телевизије Београд и преко Радио Београда. У Крос трци дужине 100 метара учествовало је 1062 предшколца са  градског и сеоског подручија, а свака група учесника била је награђена дипломом.  </a:t>
            </a:r>
            <a:endParaRPr lang="en-US" b="1" dirty="0" smtClean="0">
              <a:solidFill>
                <a:srgbClr val="000000"/>
              </a:solidFill>
            </a:endParaRPr>
          </a:p>
          <a:p>
            <a:endParaRPr lang="en-US" dirty="0"/>
          </a:p>
        </p:txBody>
      </p:sp>
      <p:sp>
        <p:nvSpPr>
          <p:cNvPr id="4" name="Rectangle 3"/>
          <p:cNvSpPr/>
          <p:nvPr/>
        </p:nvSpPr>
        <p:spPr>
          <a:xfrm>
            <a:off x="142844" y="214290"/>
            <a:ext cx="885831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sr-Cyrl-RS" sz="2800" b="1" dirty="0" smtClean="0">
                <a:solidFill>
                  <a:srgbClr val="000000"/>
                </a:solidFill>
              </a:rPr>
              <a:t>КРОС РТС-а ‘’КРОЗ СРБИЈУ’’</a:t>
            </a:r>
            <a:endParaRPr lang="en-US" sz="2800" b="1" dirty="0">
              <a:solidFill>
                <a:srgbClr val="000000"/>
              </a:solidFill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82594"/>
          </a:xfrm>
        </p:spPr>
        <p:txBody>
          <a:bodyPr>
            <a:normAutofit/>
          </a:bodyPr>
          <a:lstStyle/>
          <a:p>
            <a:r>
              <a:rPr lang="sr-Cyrl-RS" sz="2400" dirty="0" smtClean="0">
                <a:solidFill>
                  <a:srgbClr val="000000"/>
                </a:solidFill>
                <a:effectLst/>
                <a:latin typeface="Times New Roman" pitchFamily="18" charset="0"/>
                <a:cs typeface="Times New Roman" pitchFamily="18" charset="0"/>
              </a:rPr>
              <a:t>ВРТИЋ ‘’НЕВЕН’’ </a:t>
            </a:r>
            <a:endParaRPr lang="en-US" sz="2400" dirty="0"/>
          </a:p>
        </p:txBody>
      </p:sp>
      <p:pic>
        <p:nvPicPr>
          <p:cNvPr id="4" name="Content Placeholder 3" descr="IMG_4732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500034" y="1000108"/>
            <a:ext cx="3786214" cy="2643206"/>
          </a:xfrm>
          <a:prstGeom prst="rect">
            <a:avLst/>
          </a:prstGeom>
        </p:spPr>
      </p:pic>
      <p:pic>
        <p:nvPicPr>
          <p:cNvPr id="5" name="Picture 4" descr="IMG_4734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857752" y="928670"/>
            <a:ext cx="3929090" cy="2625347"/>
          </a:xfrm>
          <a:prstGeom prst="rect">
            <a:avLst/>
          </a:prstGeom>
        </p:spPr>
      </p:pic>
      <p:pic>
        <p:nvPicPr>
          <p:cNvPr id="6" name="Picture 5" descr="IMG_4738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28596" y="3786190"/>
            <a:ext cx="4143404" cy="2928958"/>
          </a:xfrm>
          <a:prstGeom prst="rect">
            <a:avLst/>
          </a:prstGeom>
        </p:spPr>
      </p:pic>
      <p:pic>
        <p:nvPicPr>
          <p:cNvPr id="8" name="Picture 7" descr="IMG_4743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5000628" y="3714752"/>
            <a:ext cx="3714776" cy="2786082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2844" y="214290"/>
            <a:ext cx="8786874" cy="6500858"/>
          </a:xfrm>
        </p:spPr>
        <p:txBody>
          <a:bodyPr/>
          <a:lstStyle/>
          <a:p>
            <a:endParaRPr lang="sr-Cyrl-RS" dirty="0" smtClean="0"/>
          </a:p>
          <a:p>
            <a:endParaRPr lang="en-US" dirty="0"/>
          </a:p>
        </p:txBody>
      </p:sp>
      <p:pic>
        <p:nvPicPr>
          <p:cNvPr id="7" name="Picture 6" descr="IMG_474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5720" y="285728"/>
            <a:ext cx="4071966" cy="2714644"/>
          </a:xfrm>
          <a:prstGeom prst="rect">
            <a:avLst/>
          </a:prstGeom>
        </p:spPr>
      </p:pic>
      <p:pic>
        <p:nvPicPr>
          <p:cNvPr id="9" name="Picture 8" descr="IMG_4747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857752" y="285728"/>
            <a:ext cx="3857652" cy="2732504"/>
          </a:xfrm>
          <a:prstGeom prst="rect">
            <a:avLst/>
          </a:prstGeom>
        </p:spPr>
      </p:pic>
      <p:pic>
        <p:nvPicPr>
          <p:cNvPr id="10" name="Picture 9" descr="IMG_4754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57158" y="3357562"/>
            <a:ext cx="4286279" cy="3286148"/>
          </a:xfrm>
          <a:prstGeom prst="rect">
            <a:avLst/>
          </a:prstGeom>
        </p:spPr>
      </p:pic>
      <p:pic>
        <p:nvPicPr>
          <p:cNvPr id="11" name="Picture 10" descr="IMG_4767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5429256" y="3214686"/>
            <a:ext cx="2464611" cy="3286148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2844" y="142852"/>
            <a:ext cx="8858312" cy="6500858"/>
          </a:xfrm>
        </p:spPr>
        <p:txBody>
          <a:bodyPr/>
          <a:lstStyle/>
          <a:p>
            <a:endParaRPr lang="en-US" dirty="0"/>
          </a:p>
        </p:txBody>
      </p:sp>
      <p:pic>
        <p:nvPicPr>
          <p:cNvPr id="4" name="Picture 3" descr="IMG_477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5720" y="214290"/>
            <a:ext cx="4071966" cy="2857520"/>
          </a:xfrm>
          <a:prstGeom prst="rect">
            <a:avLst/>
          </a:prstGeom>
        </p:spPr>
      </p:pic>
      <p:pic>
        <p:nvPicPr>
          <p:cNvPr id="5" name="Picture 4" descr="IMG_4776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714876" y="214290"/>
            <a:ext cx="4071966" cy="2928958"/>
          </a:xfrm>
          <a:prstGeom prst="rect">
            <a:avLst/>
          </a:prstGeom>
        </p:spPr>
      </p:pic>
      <p:pic>
        <p:nvPicPr>
          <p:cNvPr id="6" name="Picture 5" descr="IMG_4778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85720" y="3286124"/>
            <a:ext cx="3905277" cy="3286148"/>
          </a:xfrm>
          <a:prstGeom prst="rect">
            <a:avLst/>
          </a:prstGeom>
        </p:spPr>
      </p:pic>
      <p:pic>
        <p:nvPicPr>
          <p:cNvPr id="7" name="Picture 6" descr="IMG_4779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572000" y="3286124"/>
            <a:ext cx="4143404" cy="3071834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5720" y="214290"/>
            <a:ext cx="8858280" cy="500066"/>
          </a:xfrm>
        </p:spPr>
        <p:txBody>
          <a:bodyPr/>
          <a:lstStyle/>
          <a:p>
            <a:pPr algn="ctr"/>
            <a:r>
              <a:rPr lang="sr-Cyrl-RS" sz="2400" dirty="0" smtClean="0">
                <a:solidFill>
                  <a:srgbClr val="000000"/>
                </a:solidFill>
                <a:effectLst/>
                <a:latin typeface="Times New Roman" pitchFamily="18" charset="0"/>
                <a:cs typeface="Times New Roman" pitchFamily="18" charset="0"/>
              </a:rPr>
              <a:t>ВРТИЋ ‘’ВЛАДО ЈУРИЋ’’</a:t>
            </a:r>
            <a:endParaRPr lang="en-US" sz="2400" dirty="0">
              <a:solidFill>
                <a:srgbClr val="000000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Picture 3" descr="2017-05-17 10.32.4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28596" y="857232"/>
            <a:ext cx="4000528" cy="2661042"/>
          </a:xfrm>
          <a:prstGeom prst="rect">
            <a:avLst/>
          </a:prstGeom>
        </p:spPr>
      </p:pic>
      <p:pic>
        <p:nvPicPr>
          <p:cNvPr id="6" name="Picture 5" descr="2017-05-17 10.34.1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919828" y="857232"/>
            <a:ext cx="3652700" cy="2714644"/>
          </a:xfrm>
          <a:prstGeom prst="rect">
            <a:avLst/>
          </a:prstGeom>
        </p:spPr>
      </p:pic>
      <p:pic>
        <p:nvPicPr>
          <p:cNvPr id="8" name="Picture 7" descr="2017-05-17 10.35.38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786314" y="3643314"/>
            <a:ext cx="3905277" cy="2928958"/>
          </a:xfrm>
          <a:prstGeom prst="rect">
            <a:avLst/>
          </a:prstGeom>
        </p:spPr>
      </p:pic>
      <p:pic>
        <p:nvPicPr>
          <p:cNvPr id="9" name="Picture 8" descr="2017-05-17 10.34.44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28596" y="3857628"/>
            <a:ext cx="3833839" cy="2500330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4282" y="214290"/>
            <a:ext cx="8786874" cy="500066"/>
          </a:xfrm>
        </p:spPr>
        <p:txBody>
          <a:bodyPr/>
          <a:lstStyle/>
          <a:p>
            <a:pPr algn="ctr"/>
            <a:r>
              <a:rPr lang="sr-Cyrl-RS" sz="2400" dirty="0" smtClean="0">
                <a:solidFill>
                  <a:srgbClr val="000000"/>
                </a:solidFill>
                <a:effectLst/>
                <a:latin typeface="Times New Roman" pitchFamily="18" charset="0"/>
                <a:cs typeface="Times New Roman" pitchFamily="18" charset="0"/>
              </a:rPr>
              <a:t>ВРТИЋ ‘’ПЧЕЛИЦА’’</a:t>
            </a:r>
            <a:endParaRPr lang="en-US" sz="2400" dirty="0">
              <a:solidFill>
                <a:srgbClr val="000000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Picture 3" descr="WP_20170512_10_07_05_Pro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4282" y="1071546"/>
            <a:ext cx="3857652" cy="2714644"/>
          </a:xfrm>
          <a:prstGeom prst="rect">
            <a:avLst/>
          </a:prstGeom>
        </p:spPr>
      </p:pic>
      <p:pic>
        <p:nvPicPr>
          <p:cNvPr id="6" name="Picture 5" descr="WP_20170512_10_07_27_Pro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28596" y="3967829"/>
            <a:ext cx="3714776" cy="2590308"/>
          </a:xfrm>
          <a:prstGeom prst="rect">
            <a:avLst/>
          </a:prstGeom>
        </p:spPr>
      </p:pic>
      <p:pic>
        <p:nvPicPr>
          <p:cNvPr id="7" name="Picture 6" descr="WP_20170512_10_07_34_Pro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643438" y="3929066"/>
            <a:ext cx="4143404" cy="2571768"/>
          </a:xfrm>
          <a:prstGeom prst="rect">
            <a:avLst/>
          </a:prstGeom>
        </p:spPr>
      </p:pic>
      <p:pic>
        <p:nvPicPr>
          <p:cNvPr id="9" name="Picture 8" descr="WP_20170512_10_07_09_Pro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357686" y="857232"/>
            <a:ext cx="4286280" cy="2857520"/>
          </a:xfrm>
          <a:prstGeom prst="rect">
            <a:avLst/>
          </a:prstGeom>
        </p:spPr>
      </p:pic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pex">
  <a:themeElements>
    <a:clrScheme name="Custom 16">
      <a:dk1>
        <a:srgbClr val="5FF2CA"/>
      </a:dk1>
      <a:lt1>
        <a:sysClr val="window" lastClr="FFFFFF"/>
      </a:lt1>
      <a:dk2>
        <a:srgbClr val="0B9B74"/>
      </a:dk2>
      <a:lt2>
        <a:srgbClr val="0C9B74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12E9AF"/>
      </a:accent5>
      <a:accent6>
        <a:srgbClr val="A5C249"/>
      </a:accent6>
      <a:hlink>
        <a:srgbClr val="E2D700"/>
      </a:hlink>
      <a:folHlink>
        <a:srgbClr val="85DFD0"/>
      </a:folHlink>
    </a:clrScheme>
    <a:fontScheme name="Apex">
      <a:majorFont>
        <a:latin typeface="Lucida Sans"/>
        <a:ea typeface=""/>
        <a:cs typeface=""/>
        <a:font script="Grek" typeface="Arial"/>
        <a:font script="Cyrl" typeface="Arial"/>
        <a:font script="Jpan" typeface="HG丸ｺﾞｼｯｸM-PRO"/>
        <a:font script="Hang" typeface="휴먼옛체"/>
        <a:font script="Hans" typeface="黑体"/>
        <a:font script="Hant" typeface="微軟正黑體"/>
        <a:font script="Arab" typeface="Tahoma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明朝B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Apex">
      <a:fillStyleLst>
        <a:solidFill>
          <a:schemeClr val="phClr"/>
        </a:solidFill>
        <a:gradFill rotWithShape="1">
          <a:gsLst>
            <a:gs pos="20000">
              <a:schemeClr val="phClr">
                <a:tint val="9000"/>
              </a:schemeClr>
            </a:gs>
            <a:gs pos="100000">
              <a:schemeClr val="phClr">
                <a:tint val="70000"/>
                <a:satMod val="100000"/>
              </a:schemeClr>
            </a:gs>
          </a:gsLst>
          <a:path path="circle">
            <a:fillToRect l="-15000" t="-15000" r="115000" b="115000"/>
          </a:path>
        </a:gradFill>
        <a:gradFill rotWithShape="1">
          <a:gsLst>
            <a:gs pos="0">
              <a:schemeClr val="phClr">
                <a:shade val="60000"/>
              </a:schemeClr>
            </a:gs>
            <a:gs pos="33000">
              <a:schemeClr val="phClr">
                <a:tint val="86500"/>
              </a:schemeClr>
            </a:gs>
            <a:gs pos="46750">
              <a:schemeClr val="phClr">
                <a:tint val="71000"/>
                <a:satMod val="112000"/>
              </a:schemeClr>
            </a:gs>
            <a:gs pos="53000">
              <a:schemeClr val="phClr">
                <a:tint val="71000"/>
                <a:satMod val="112000"/>
              </a:schemeClr>
            </a:gs>
            <a:gs pos="68000">
              <a:schemeClr val="phClr">
                <a:tint val="86000"/>
              </a:schemeClr>
            </a:gs>
            <a:gs pos="100000">
              <a:schemeClr val="phClr">
                <a:shade val="60000"/>
              </a:schemeClr>
            </a:gs>
          </a:gsLst>
          <a:lin ang="8350000" scaled="1"/>
        </a:gradFill>
      </a:fillStyleLst>
      <a:lnStyleLst>
        <a:ln w="9525" cap="flat" cmpd="sng" algn="ctr">
          <a:solidFill>
            <a:schemeClr val="phClr">
              <a:shade val="48000"/>
              <a:satMod val="11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130000" dist="101600" dir="2700000" algn="tl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100000"/>
            </a:lightRig>
          </a:scene3d>
          <a:sp3d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</a:schemeClr>
            </a:gs>
            <a:gs pos="100000">
              <a:schemeClr val="phClr">
                <a:shade val="45000"/>
                <a:satMod val="120000"/>
              </a:schemeClr>
            </a:gs>
          </a:gsLst>
          <a:path path="circle">
            <a:fillToRect r="10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"/>
                <a:satMod val="110000"/>
              </a:schemeClr>
              <a:schemeClr val="phClr">
                <a:tint val="60000"/>
                <a:satMod val="42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Apex</Template>
  <TotalTime>62</TotalTime>
  <Words>19</Words>
  <Application>Microsoft Office PowerPoint</Application>
  <PresentationFormat>On-screen Show (4:3)</PresentationFormat>
  <Paragraphs>6</Paragraphs>
  <Slides>6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7" baseType="lpstr">
      <vt:lpstr>Apex</vt:lpstr>
      <vt:lpstr>      </vt:lpstr>
      <vt:lpstr>ВРТИЋ ‘’НЕВЕН’’ </vt:lpstr>
      <vt:lpstr>Slide 3</vt:lpstr>
      <vt:lpstr>Slide 4</vt:lpstr>
      <vt:lpstr>ВРТИЋ ‘’ВЛАДО ЈУРИЋ’’</vt:lpstr>
      <vt:lpstr>ВРТИЋ ‘’ПЧЕЛИЦА’’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     </dc:title>
  <dc:creator>korisnik</dc:creator>
  <cp:lastModifiedBy>Steva</cp:lastModifiedBy>
  <cp:revision>6</cp:revision>
  <dcterms:created xsi:type="dcterms:W3CDTF">2017-06-05T08:18:07Z</dcterms:created>
  <dcterms:modified xsi:type="dcterms:W3CDTF">2017-06-05T11:25:57Z</dcterms:modified>
</cp:coreProperties>
</file>