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2" r:id="rId4"/>
    <p:sldId id="257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1" d="100"/>
          <a:sy n="51" d="100"/>
        </p:scale>
        <p:origin x="-1926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946C6BD-50E1-4B5F-A060-AC793506DB47}" type="datetimeFigureOut">
              <a:rPr lang="en-US" smtClean="0"/>
              <a:pPr/>
              <a:t>5/16/2017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03EE1F4D-6F09-4756-9801-76D19A0EBA9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746704"/>
          </a:xfrm>
        </p:spPr>
        <p:txBody>
          <a:bodyPr>
            <a:normAutofit/>
          </a:bodyPr>
          <a:lstStyle/>
          <a:p>
            <a:pPr algn="ctr"/>
            <a:r>
              <a:rPr lang="sr-Cyrl-RS" sz="3200" dirty="0" smtClean="0">
                <a:solidFill>
                  <a:schemeClr val="tx1"/>
                </a:solidFill>
                <a:latin typeface="Times New Roman" pitchFamily="18" charset="0"/>
              </a:rPr>
              <a:t>Крос РТС </a:t>
            </a:r>
            <a:br>
              <a:rPr lang="sr-Cyrl-RS" sz="3200" dirty="0" smtClean="0">
                <a:solidFill>
                  <a:schemeClr val="tx1"/>
                </a:solidFill>
                <a:latin typeface="Times New Roman" pitchFamily="18" charset="0"/>
              </a:rPr>
            </a:br>
            <a:endParaRPr lang="en-US" sz="3200" i="1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logo_novi_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14612" y="1785926"/>
            <a:ext cx="3305183" cy="33051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000364" y="5929330"/>
            <a:ext cx="36433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Мај ,2017.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KORISNIK\Desktop\VIDEO PRILOG-zvončic\18472241_1965295717025415_48850999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500306"/>
            <a:ext cx="4167174" cy="4357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KORISNIK\Desktop\VIDEO PRILOG-zvončic\18472403_1965295563692097_1171889625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2500282"/>
            <a:ext cx="4357718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214414" y="1071546"/>
            <a:ext cx="6572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dirty="0" smtClean="0">
                <a:latin typeface="Times New Roman" pitchFamily="18" charset="0"/>
              </a:rPr>
              <a:t>Двориште  вртића </a:t>
            </a:r>
            <a:r>
              <a:rPr lang="sr-Cyrl-RS" sz="2800" i="1" dirty="0" smtClean="0">
                <a:latin typeface="Times New Roman" pitchFamily="18" charset="0"/>
              </a:rPr>
              <a:t>Лептирић и Лане </a:t>
            </a:r>
            <a:endParaRPr lang="en-US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dirty="0" smtClean="0">
                <a:latin typeface="Times New Roman" pitchFamily="18" charset="0"/>
              </a:rPr>
              <a:t>Двориште  вртића </a:t>
            </a:r>
            <a:r>
              <a:rPr lang="sr-Cyrl-RS" sz="2800" i="1" dirty="0" smtClean="0">
                <a:latin typeface="Times New Roman" pitchFamily="18" charset="0"/>
              </a:rPr>
              <a:t>Лептирић и Лане </a:t>
            </a:r>
            <a:endParaRPr lang="en-US" sz="2800" dirty="0"/>
          </a:p>
        </p:txBody>
      </p:sp>
      <p:pic>
        <p:nvPicPr>
          <p:cNvPr id="4" name="Content Placeholder 3" descr="C:\Users\KORISNIK\Desktop\VIDEO PRILOG-zvončic\18471854_1965295660358754_1156266559_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928802"/>
            <a:ext cx="3946003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Users\KORISNIK\Desktop\VIDEO PRILOG-zvončic\18452702_1965295537025433_426307293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2000240"/>
            <a:ext cx="3952860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dirty="0" smtClean="0">
                <a:effectLst/>
                <a:latin typeface="Times New Roman" pitchFamily="18" charset="0"/>
              </a:rPr>
              <a:t>Двориште  вртића </a:t>
            </a:r>
            <a:r>
              <a:rPr lang="sr-Cyrl-RS" sz="2800" i="1" dirty="0" smtClean="0">
                <a:effectLst/>
                <a:latin typeface="Times New Roman" pitchFamily="18" charset="0"/>
              </a:rPr>
              <a:t>Лептирић и Лане </a:t>
            </a:r>
            <a:endParaRPr lang="en-US" sz="2800" dirty="0">
              <a:effectLst/>
            </a:endParaRPr>
          </a:p>
        </p:txBody>
      </p:sp>
      <p:pic>
        <p:nvPicPr>
          <p:cNvPr id="4" name="Picture 12" descr="C:\Users\KORISNIK\Desktop\VIDEO PRILOG-zvončic\18452645_1965295520358768_1786297449_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2000240"/>
            <a:ext cx="3660251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7" descr="C:\Users\KORISNIK\Desktop\VIDEO PRILOG-zvončic\18493254_1965295680358752_2146222125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000240"/>
            <a:ext cx="3429024" cy="4429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800" dirty="0" smtClean="0">
                <a:effectLst/>
                <a:latin typeface="Times New Roman" pitchFamily="18" charset="0"/>
              </a:rPr>
              <a:t>Двориште  вртића </a:t>
            </a:r>
            <a:r>
              <a:rPr lang="sr-Cyrl-RS" sz="2800" i="1" dirty="0" smtClean="0">
                <a:effectLst/>
                <a:latin typeface="Times New Roman" pitchFamily="18" charset="0"/>
              </a:rPr>
              <a:t>Лептирић и Лане </a:t>
            </a:r>
            <a:endParaRPr lang="en-US" sz="2800" dirty="0">
              <a:effectLst/>
            </a:endParaRPr>
          </a:p>
        </p:txBody>
      </p:sp>
      <p:pic>
        <p:nvPicPr>
          <p:cNvPr id="5" name="Picture 8" descr="C:\Users\KORISNIK\Desktop\VIDEO PRILOG-zvončic\18493788_1965295623692091_376510478_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4643438" y="1928802"/>
            <a:ext cx="3748600" cy="45259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1" descr="C:\Users\KORISNIK\Desktop\VIDEO PRILOG-zvončic\18452640_1965295633692090_922844289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000240"/>
            <a:ext cx="3286148" cy="44291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effectLst/>
                <a:latin typeface="Times New Roman" pitchFamily="18" charset="0"/>
              </a:rPr>
              <a:t>Одмор</a:t>
            </a:r>
            <a:r>
              <a:rPr lang="sr-Latn-RS" sz="2400" b="1" dirty="0" smtClean="0">
                <a:effectLst/>
                <a:latin typeface="Times New Roman" pitchFamily="18" charset="0"/>
              </a:rPr>
              <a:t> </a:t>
            </a:r>
            <a:r>
              <a:rPr lang="sr-Cyrl-RS" sz="2400" b="1" dirty="0" smtClean="0">
                <a:effectLst/>
                <a:latin typeface="Times New Roman" pitchFamily="18" charset="0"/>
              </a:rPr>
              <a:t>и додела диплома</a:t>
            </a:r>
            <a:endParaRPr lang="en-US" sz="2400" b="1" dirty="0">
              <a:effectLst/>
              <a:latin typeface="Times New Roman" pitchFamily="18" charset="0"/>
            </a:endParaRPr>
          </a:p>
        </p:txBody>
      </p:sp>
      <p:pic>
        <p:nvPicPr>
          <p:cNvPr id="4" name="Picture 10" descr="C:\Users\KORISNIK\Desktop\VIDEO PRILOG-zvončic\18451871_1965295503692103_1074684054_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42910" y="1928802"/>
            <a:ext cx="3680224" cy="4525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9" descr="C:\Users\KORISNIK\Desktop\VIDEO PRILOG-zvončic\18426836_1965295500358770_1906289616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928802"/>
            <a:ext cx="3857652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21</TotalTime>
  <Words>30</Words>
  <Application>Microsoft Office PowerPoint</Application>
  <PresentationFormat>On-screen Show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Foundry</vt:lpstr>
      <vt:lpstr>Крос РТС  </vt:lpstr>
      <vt:lpstr>Slide 2</vt:lpstr>
      <vt:lpstr>Двориште  вртића Лептирић и Лане </vt:lpstr>
      <vt:lpstr>Двориште  вртића Лептирић и Лане </vt:lpstr>
      <vt:lpstr>Двориште  вртића Лептирић и Лане </vt:lpstr>
      <vt:lpstr>Одмор и додела диплома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Крос РТС</dc:title>
  <dc:creator>KORISNIK</dc:creator>
  <cp:lastModifiedBy>KORISNIK</cp:lastModifiedBy>
  <cp:revision>5</cp:revision>
  <dcterms:created xsi:type="dcterms:W3CDTF">2017-05-16T13:31:46Z</dcterms:created>
  <dcterms:modified xsi:type="dcterms:W3CDTF">2017-05-16T20:40:01Z</dcterms:modified>
</cp:coreProperties>
</file>